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267" r:id="rId3"/>
    <p:sldId id="268" r:id="rId4"/>
    <p:sldId id="269" r:id="rId5"/>
    <p:sldId id="272" r:id="rId6"/>
    <p:sldId id="266" r:id="rId7"/>
    <p:sldId id="278" r:id="rId8"/>
    <p:sldId id="271" r:id="rId9"/>
    <p:sldId id="265" r:id="rId10"/>
    <p:sldId id="283" r:id="rId11"/>
    <p:sldId id="273" r:id="rId12"/>
    <p:sldId id="279" r:id="rId13"/>
    <p:sldId id="275" r:id="rId14"/>
    <p:sldId id="276" r:id="rId15"/>
    <p:sldId id="281" r:id="rId1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2593" autoAdjust="0"/>
  </p:normalViewPr>
  <p:slideViewPr>
    <p:cSldViewPr>
      <p:cViewPr varScale="1">
        <p:scale>
          <a:sx n="69" d="100"/>
          <a:sy n="69" d="100"/>
        </p:scale>
        <p:origin x="-5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12" y="-102"/>
      </p:cViewPr>
      <p:guideLst>
        <p:guide orient="horz" pos="2924"/>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0207B7-6053-4E04-A499-1DFEFDBAF18E}"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02AB9E93-3F90-495E-B7FD-118F46492073}">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smtClean="0"/>
            <a:t>Legislative </a:t>
          </a:r>
          <a:endParaRPr lang="en-US" dirty="0"/>
        </a:p>
      </dgm:t>
    </dgm:pt>
    <dgm:pt modelId="{CACAF5E5-B972-43AF-8763-13F1E1D9089F}" type="parTrans" cxnId="{50B47928-CB24-4A4A-92FF-7FC758549064}">
      <dgm:prSet/>
      <dgm:spPr/>
      <dgm:t>
        <a:bodyPr/>
        <a:lstStyle/>
        <a:p>
          <a:endParaRPr lang="en-US" dirty="0"/>
        </a:p>
      </dgm:t>
    </dgm:pt>
    <dgm:pt modelId="{A176A53F-5DBC-426D-A41D-156BD9DC884E}" type="sibTrans" cxnId="{50B47928-CB24-4A4A-92FF-7FC758549064}">
      <dgm:prSet/>
      <dgm:spPr/>
      <dgm:t>
        <a:bodyPr/>
        <a:lstStyle/>
        <a:p>
          <a:endParaRPr lang="en-US"/>
        </a:p>
      </dgm:t>
    </dgm:pt>
    <dgm:pt modelId="{39566AFE-3FC4-4FA1-9021-5755924D0C77}">
      <dgm:prSet phldrT="[Text]"/>
      <dgm:spPr/>
      <dgm:t>
        <a:bodyPr/>
        <a:lstStyle/>
        <a:p>
          <a:r>
            <a:rPr lang="en-US" dirty="0" smtClean="0"/>
            <a:t>Congress</a:t>
          </a:r>
          <a:endParaRPr lang="en-US" dirty="0"/>
        </a:p>
      </dgm:t>
    </dgm:pt>
    <dgm:pt modelId="{D6ABC2EA-C4A2-494F-803E-7A587F8CE1AE}" type="parTrans" cxnId="{2913324E-8D0C-4433-90D7-BA504FD5863C}">
      <dgm:prSet/>
      <dgm:spPr/>
      <dgm:t>
        <a:bodyPr/>
        <a:lstStyle/>
        <a:p>
          <a:endParaRPr lang="en-US"/>
        </a:p>
      </dgm:t>
    </dgm:pt>
    <dgm:pt modelId="{D6E6F297-2308-4D1A-A6FB-143D91793EFA}" type="sibTrans" cxnId="{2913324E-8D0C-4433-90D7-BA504FD5863C}">
      <dgm:prSet/>
      <dgm:spPr/>
      <dgm:t>
        <a:bodyPr/>
        <a:lstStyle/>
        <a:p>
          <a:endParaRPr lang="en-US"/>
        </a:p>
      </dgm:t>
    </dgm:pt>
    <dgm:pt modelId="{6FE23DCC-226D-4530-BA19-FD839A5D1E74}">
      <dgm:prSet phldrT="[Text]"/>
      <dgm:spPr/>
      <dgm:t>
        <a:bodyPr/>
        <a:lstStyle/>
        <a:p>
          <a:r>
            <a:rPr lang="en-US" dirty="0" smtClean="0"/>
            <a:t>Makes the Laws</a:t>
          </a:r>
          <a:endParaRPr lang="en-US" dirty="0"/>
        </a:p>
      </dgm:t>
    </dgm:pt>
    <dgm:pt modelId="{3E75FEAE-B824-42FE-9EE6-19566716C338}" type="parTrans" cxnId="{C133F38F-1722-4072-8809-C6C28DA71227}">
      <dgm:prSet/>
      <dgm:spPr/>
      <dgm:t>
        <a:bodyPr/>
        <a:lstStyle/>
        <a:p>
          <a:endParaRPr lang="en-US"/>
        </a:p>
      </dgm:t>
    </dgm:pt>
    <dgm:pt modelId="{706C7722-6CF8-427F-B45C-480CDDFA1264}" type="sibTrans" cxnId="{C133F38F-1722-4072-8809-C6C28DA71227}">
      <dgm:prSet/>
      <dgm:spPr/>
      <dgm:t>
        <a:bodyPr/>
        <a:lstStyle/>
        <a:p>
          <a:endParaRPr lang="en-US"/>
        </a:p>
      </dgm:t>
    </dgm:pt>
    <dgm:pt modelId="{9D79EC41-C32D-420C-8E8F-FEE810B3EB7A}">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Executive</a:t>
          </a:r>
          <a:endParaRPr lang="en-US" dirty="0"/>
        </a:p>
      </dgm:t>
    </dgm:pt>
    <dgm:pt modelId="{C82A435C-4773-4589-B379-82E35E50506F}" type="parTrans" cxnId="{8E91BAF9-0A3E-455D-8172-BBAE6F312C43}">
      <dgm:prSet/>
      <dgm:spPr/>
      <dgm:t>
        <a:bodyPr/>
        <a:lstStyle/>
        <a:p>
          <a:endParaRPr lang="en-US" dirty="0"/>
        </a:p>
      </dgm:t>
    </dgm:pt>
    <dgm:pt modelId="{4E5ABFA8-E971-4CB9-AAD1-537D399D20AC}" type="sibTrans" cxnId="{8E91BAF9-0A3E-455D-8172-BBAE6F312C43}">
      <dgm:prSet/>
      <dgm:spPr/>
      <dgm:t>
        <a:bodyPr/>
        <a:lstStyle/>
        <a:p>
          <a:endParaRPr lang="en-US"/>
        </a:p>
      </dgm:t>
    </dgm:pt>
    <dgm:pt modelId="{F02418E8-9072-4528-A89F-1169237D6E51}">
      <dgm:prSet phldrT="[Text]"/>
      <dgm:spPr/>
      <dgm:t>
        <a:bodyPr/>
        <a:lstStyle/>
        <a:p>
          <a:r>
            <a:rPr lang="en-US" dirty="0" smtClean="0"/>
            <a:t>Office of the President</a:t>
          </a:r>
          <a:endParaRPr lang="en-US" dirty="0"/>
        </a:p>
      </dgm:t>
    </dgm:pt>
    <dgm:pt modelId="{1DD4B332-AC4D-46D6-B0A5-E3F45BE09918}" type="parTrans" cxnId="{24444C74-D84E-473C-BFFD-BDC91D881A6A}">
      <dgm:prSet/>
      <dgm:spPr/>
      <dgm:t>
        <a:bodyPr/>
        <a:lstStyle/>
        <a:p>
          <a:endParaRPr lang="en-US"/>
        </a:p>
      </dgm:t>
    </dgm:pt>
    <dgm:pt modelId="{ABAF44AB-DFE9-4F19-8905-E0E351B4B669}" type="sibTrans" cxnId="{24444C74-D84E-473C-BFFD-BDC91D881A6A}">
      <dgm:prSet/>
      <dgm:spPr/>
      <dgm:t>
        <a:bodyPr/>
        <a:lstStyle/>
        <a:p>
          <a:endParaRPr lang="en-US"/>
        </a:p>
      </dgm:t>
    </dgm:pt>
    <dgm:pt modelId="{BC5B678E-A389-4CCD-B1F5-8CD057197F61}">
      <dgm:prSet phldrT="[Text]"/>
      <dgm:spPr/>
      <dgm:t>
        <a:bodyPr/>
        <a:lstStyle/>
        <a:p>
          <a:r>
            <a:rPr lang="en-US" dirty="0" smtClean="0"/>
            <a:t>Applies the Laws</a:t>
          </a:r>
          <a:endParaRPr lang="en-US" dirty="0"/>
        </a:p>
      </dgm:t>
    </dgm:pt>
    <dgm:pt modelId="{A428C68A-ABC7-475B-895F-E2C27D5419BE}" type="parTrans" cxnId="{F2F9CEF4-3D35-4AC9-9935-40D9A22246EC}">
      <dgm:prSet/>
      <dgm:spPr/>
      <dgm:t>
        <a:bodyPr/>
        <a:lstStyle/>
        <a:p>
          <a:endParaRPr lang="en-US"/>
        </a:p>
      </dgm:t>
    </dgm:pt>
    <dgm:pt modelId="{D35F3637-28B7-43E3-A23B-1417C621555A}" type="sibTrans" cxnId="{F2F9CEF4-3D35-4AC9-9935-40D9A22246EC}">
      <dgm:prSet/>
      <dgm:spPr/>
      <dgm:t>
        <a:bodyPr/>
        <a:lstStyle/>
        <a:p>
          <a:endParaRPr lang="en-US"/>
        </a:p>
      </dgm:t>
    </dgm:pt>
    <dgm:pt modelId="{7134DE68-8444-4869-A600-048E21FF701A}">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Judicial</a:t>
          </a:r>
          <a:endParaRPr lang="en-US" dirty="0"/>
        </a:p>
      </dgm:t>
    </dgm:pt>
    <dgm:pt modelId="{B16CE71C-3B18-4364-BF03-17356997ED3A}" type="parTrans" cxnId="{BDC1CF06-2FF0-4961-B523-E8627FBBFEEA}">
      <dgm:prSet/>
      <dgm:spPr/>
      <dgm:t>
        <a:bodyPr/>
        <a:lstStyle/>
        <a:p>
          <a:endParaRPr lang="en-US" dirty="0"/>
        </a:p>
      </dgm:t>
    </dgm:pt>
    <dgm:pt modelId="{6384B18E-251D-482A-9EE9-31C5298BABF4}" type="sibTrans" cxnId="{BDC1CF06-2FF0-4961-B523-E8627FBBFEEA}">
      <dgm:prSet/>
      <dgm:spPr/>
      <dgm:t>
        <a:bodyPr/>
        <a:lstStyle/>
        <a:p>
          <a:endParaRPr lang="en-US"/>
        </a:p>
      </dgm:t>
    </dgm:pt>
    <dgm:pt modelId="{41436EC1-182C-4EE6-A7F4-4C759F331776}">
      <dgm:prSet phldrT="[Text]"/>
      <dgm:spPr/>
      <dgm:t>
        <a:bodyPr/>
        <a:lstStyle/>
        <a:p>
          <a:r>
            <a:rPr lang="en-US" dirty="0" smtClean="0"/>
            <a:t>Supreme Court</a:t>
          </a:r>
          <a:endParaRPr lang="en-US" dirty="0"/>
        </a:p>
      </dgm:t>
    </dgm:pt>
    <dgm:pt modelId="{E5DA7061-B5B8-4731-B178-93AFF80DB07F}" type="parTrans" cxnId="{4AE88A04-1D7D-4D48-B961-CE756D522221}">
      <dgm:prSet/>
      <dgm:spPr/>
      <dgm:t>
        <a:bodyPr/>
        <a:lstStyle/>
        <a:p>
          <a:endParaRPr lang="en-US"/>
        </a:p>
      </dgm:t>
    </dgm:pt>
    <dgm:pt modelId="{A8391A32-1088-4662-894F-D66B638CBFCF}" type="sibTrans" cxnId="{4AE88A04-1D7D-4D48-B961-CE756D522221}">
      <dgm:prSet/>
      <dgm:spPr/>
      <dgm:t>
        <a:bodyPr/>
        <a:lstStyle/>
        <a:p>
          <a:endParaRPr lang="en-US"/>
        </a:p>
      </dgm:t>
    </dgm:pt>
    <dgm:pt modelId="{6A3DB6BD-2051-4EE3-A434-CAB4E9F43D50}">
      <dgm:prSet phldrT="[Text]"/>
      <dgm:spPr/>
      <dgm:t>
        <a:bodyPr/>
        <a:lstStyle/>
        <a:p>
          <a:r>
            <a:rPr lang="en-US" dirty="0" smtClean="0"/>
            <a:t>Interprets the Laws</a:t>
          </a:r>
          <a:endParaRPr lang="en-US" dirty="0"/>
        </a:p>
      </dgm:t>
    </dgm:pt>
    <dgm:pt modelId="{5F239319-4398-4EA0-8F0E-F31E8EE773EA}" type="parTrans" cxnId="{E902D9B8-32B1-404B-9328-0C8FBCB38719}">
      <dgm:prSet/>
      <dgm:spPr/>
      <dgm:t>
        <a:bodyPr/>
        <a:lstStyle/>
        <a:p>
          <a:endParaRPr lang="en-US"/>
        </a:p>
      </dgm:t>
    </dgm:pt>
    <dgm:pt modelId="{9327F3EF-FFEC-495A-ACF9-37FA64489B4A}" type="sibTrans" cxnId="{E902D9B8-32B1-404B-9328-0C8FBCB38719}">
      <dgm:prSet/>
      <dgm:spPr/>
      <dgm:t>
        <a:bodyPr/>
        <a:lstStyle/>
        <a:p>
          <a:endParaRPr lang="en-US"/>
        </a:p>
      </dgm:t>
    </dgm:pt>
    <dgm:pt modelId="{665211A5-E944-4F09-A334-56FEC168FF8F}" type="pres">
      <dgm:prSet presAssocID="{B90207B7-6053-4E04-A499-1DFEFDBAF18E}" presName="composite" presStyleCnt="0">
        <dgm:presLayoutVars>
          <dgm:chMax val="5"/>
          <dgm:dir/>
          <dgm:animLvl val="ctr"/>
          <dgm:resizeHandles val="exact"/>
        </dgm:presLayoutVars>
      </dgm:prSet>
      <dgm:spPr/>
      <dgm:t>
        <a:bodyPr/>
        <a:lstStyle/>
        <a:p>
          <a:endParaRPr lang="en-US"/>
        </a:p>
      </dgm:t>
    </dgm:pt>
    <dgm:pt modelId="{3D15DDE0-31DA-490E-9A47-AB7B4610B50F}" type="pres">
      <dgm:prSet presAssocID="{B90207B7-6053-4E04-A499-1DFEFDBAF18E}" presName="cycle" presStyleCnt="0"/>
      <dgm:spPr/>
    </dgm:pt>
    <dgm:pt modelId="{5FEED514-49FD-44F6-94F7-58A860FE5F4D}" type="pres">
      <dgm:prSet presAssocID="{B90207B7-6053-4E04-A499-1DFEFDBAF18E}" presName="centerShape" presStyleCnt="0"/>
      <dgm:spPr/>
    </dgm:pt>
    <dgm:pt modelId="{1817C9D3-AC26-4897-89E7-54DCD02FD068}" type="pres">
      <dgm:prSet presAssocID="{B90207B7-6053-4E04-A499-1DFEFDBAF18E}" presName="connSite" presStyleLbl="node1" presStyleIdx="0" presStyleCnt="4"/>
      <dgm:spPr/>
    </dgm:pt>
    <dgm:pt modelId="{A96C16BC-812A-42D3-979C-168D5AF37628}" type="pres">
      <dgm:prSet presAssocID="{B90207B7-6053-4E04-A499-1DFEFDBAF18E}" presName="visible" presStyleLbl="node1" presStyleIdx="0" presStyleCnt="4"/>
      <dgm:spPr>
        <a:blipFill rotWithShape="0">
          <a:blip xmlns:r="http://schemas.openxmlformats.org/officeDocument/2006/relationships" r:embed="rId1"/>
          <a:stretch>
            <a:fillRect/>
          </a:stretch>
        </a:blipFill>
      </dgm:spPr>
    </dgm:pt>
    <dgm:pt modelId="{20FB87B8-66A6-42EA-A31F-24691B8C6141}" type="pres">
      <dgm:prSet presAssocID="{CACAF5E5-B972-43AF-8763-13F1E1D9089F}" presName="Name25" presStyleLbl="parChTrans1D1" presStyleIdx="0" presStyleCnt="3"/>
      <dgm:spPr/>
      <dgm:t>
        <a:bodyPr/>
        <a:lstStyle/>
        <a:p>
          <a:endParaRPr lang="en-US"/>
        </a:p>
      </dgm:t>
    </dgm:pt>
    <dgm:pt modelId="{F88A3481-B56B-4C36-9786-99EE76E105EB}" type="pres">
      <dgm:prSet presAssocID="{02AB9E93-3F90-495E-B7FD-118F46492073}" presName="node" presStyleCnt="0"/>
      <dgm:spPr/>
    </dgm:pt>
    <dgm:pt modelId="{034A2EB4-1337-42B5-A38B-7B1F3C026EB0}" type="pres">
      <dgm:prSet presAssocID="{02AB9E93-3F90-495E-B7FD-118F46492073}" presName="parentNode" presStyleLbl="node1" presStyleIdx="1" presStyleCnt="4">
        <dgm:presLayoutVars>
          <dgm:chMax val="1"/>
          <dgm:bulletEnabled val="1"/>
        </dgm:presLayoutVars>
      </dgm:prSet>
      <dgm:spPr/>
      <dgm:t>
        <a:bodyPr/>
        <a:lstStyle/>
        <a:p>
          <a:endParaRPr lang="en-US"/>
        </a:p>
      </dgm:t>
    </dgm:pt>
    <dgm:pt modelId="{2C40D7BA-0496-4967-9601-A6074BE86B6D}" type="pres">
      <dgm:prSet presAssocID="{02AB9E93-3F90-495E-B7FD-118F46492073}" presName="childNode" presStyleLbl="revTx" presStyleIdx="0" presStyleCnt="3">
        <dgm:presLayoutVars>
          <dgm:bulletEnabled val="1"/>
        </dgm:presLayoutVars>
      </dgm:prSet>
      <dgm:spPr/>
      <dgm:t>
        <a:bodyPr/>
        <a:lstStyle/>
        <a:p>
          <a:endParaRPr lang="en-US"/>
        </a:p>
      </dgm:t>
    </dgm:pt>
    <dgm:pt modelId="{5571DE23-5905-4E16-A6D9-DB16C2F74BB0}" type="pres">
      <dgm:prSet presAssocID="{C82A435C-4773-4589-B379-82E35E50506F}" presName="Name25" presStyleLbl="parChTrans1D1" presStyleIdx="1" presStyleCnt="3"/>
      <dgm:spPr/>
      <dgm:t>
        <a:bodyPr/>
        <a:lstStyle/>
        <a:p>
          <a:endParaRPr lang="en-US"/>
        </a:p>
      </dgm:t>
    </dgm:pt>
    <dgm:pt modelId="{5958CC0B-F0A7-4CA6-B1FC-19EB921AE01A}" type="pres">
      <dgm:prSet presAssocID="{9D79EC41-C32D-420C-8E8F-FEE810B3EB7A}" presName="node" presStyleCnt="0"/>
      <dgm:spPr/>
    </dgm:pt>
    <dgm:pt modelId="{FEC1A36A-C9FC-4D8A-BC17-80A9F1CB33F4}" type="pres">
      <dgm:prSet presAssocID="{9D79EC41-C32D-420C-8E8F-FEE810B3EB7A}" presName="parentNode" presStyleLbl="node1" presStyleIdx="2" presStyleCnt="4">
        <dgm:presLayoutVars>
          <dgm:chMax val="1"/>
          <dgm:bulletEnabled val="1"/>
        </dgm:presLayoutVars>
      </dgm:prSet>
      <dgm:spPr/>
      <dgm:t>
        <a:bodyPr/>
        <a:lstStyle/>
        <a:p>
          <a:endParaRPr lang="en-US"/>
        </a:p>
      </dgm:t>
    </dgm:pt>
    <dgm:pt modelId="{5FA4B4D1-B9E3-44FE-AA44-9CB39CD69FF5}" type="pres">
      <dgm:prSet presAssocID="{9D79EC41-C32D-420C-8E8F-FEE810B3EB7A}" presName="childNode" presStyleLbl="revTx" presStyleIdx="1" presStyleCnt="3">
        <dgm:presLayoutVars>
          <dgm:bulletEnabled val="1"/>
        </dgm:presLayoutVars>
      </dgm:prSet>
      <dgm:spPr/>
      <dgm:t>
        <a:bodyPr/>
        <a:lstStyle/>
        <a:p>
          <a:endParaRPr lang="en-US"/>
        </a:p>
      </dgm:t>
    </dgm:pt>
    <dgm:pt modelId="{C02709F4-B551-4000-8D27-28B644F4B7A3}" type="pres">
      <dgm:prSet presAssocID="{B16CE71C-3B18-4364-BF03-17356997ED3A}" presName="Name25" presStyleLbl="parChTrans1D1" presStyleIdx="2" presStyleCnt="3"/>
      <dgm:spPr/>
      <dgm:t>
        <a:bodyPr/>
        <a:lstStyle/>
        <a:p>
          <a:endParaRPr lang="en-US"/>
        </a:p>
      </dgm:t>
    </dgm:pt>
    <dgm:pt modelId="{0160846F-BDF7-489C-92CB-E44DBAA7B8E4}" type="pres">
      <dgm:prSet presAssocID="{7134DE68-8444-4869-A600-048E21FF701A}" presName="node" presStyleCnt="0"/>
      <dgm:spPr/>
    </dgm:pt>
    <dgm:pt modelId="{B444D3D2-8F13-4504-9080-60628C88B2AA}" type="pres">
      <dgm:prSet presAssocID="{7134DE68-8444-4869-A600-048E21FF701A}" presName="parentNode" presStyleLbl="node1" presStyleIdx="3" presStyleCnt="4">
        <dgm:presLayoutVars>
          <dgm:chMax val="1"/>
          <dgm:bulletEnabled val="1"/>
        </dgm:presLayoutVars>
      </dgm:prSet>
      <dgm:spPr/>
      <dgm:t>
        <a:bodyPr/>
        <a:lstStyle/>
        <a:p>
          <a:endParaRPr lang="en-US"/>
        </a:p>
      </dgm:t>
    </dgm:pt>
    <dgm:pt modelId="{798A4EAB-245E-4156-B320-A7684BCE419B}" type="pres">
      <dgm:prSet presAssocID="{7134DE68-8444-4869-A600-048E21FF701A}" presName="childNode" presStyleLbl="revTx" presStyleIdx="2" presStyleCnt="3">
        <dgm:presLayoutVars>
          <dgm:bulletEnabled val="1"/>
        </dgm:presLayoutVars>
      </dgm:prSet>
      <dgm:spPr/>
      <dgm:t>
        <a:bodyPr/>
        <a:lstStyle/>
        <a:p>
          <a:endParaRPr lang="en-US"/>
        </a:p>
      </dgm:t>
    </dgm:pt>
  </dgm:ptLst>
  <dgm:cxnLst>
    <dgm:cxn modelId="{1C19EE54-C657-4B24-9484-B3A1B1DD7297}" type="presOf" srcId="{6FE23DCC-226D-4530-BA19-FD839A5D1E74}" destId="{2C40D7BA-0496-4967-9601-A6074BE86B6D}" srcOrd="0" destOrd="1" presId="urn:microsoft.com/office/officeart/2005/8/layout/radial2"/>
    <dgm:cxn modelId="{1AE0F4F8-DF55-4415-AA9A-47D1CBE28FBF}" type="presOf" srcId="{B16CE71C-3B18-4364-BF03-17356997ED3A}" destId="{C02709F4-B551-4000-8D27-28B644F4B7A3}" srcOrd="0" destOrd="0" presId="urn:microsoft.com/office/officeart/2005/8/layout/radial2"/>
    <dgm:cxn modelId="{FEEABF6E-8278-4848-BDED-BCF7D28067E0}" type="presOf" srcId="{02AB9E93-3F90-495E-B7FD-118F46492073}" destId="{034A2EB4-1337-42B5-A38B-7B1F3C026EB0}" srcOrd="0" destOrd="0" presId="urn:microsoft.com/office/officeart/2005/8/layout/radial2"/>
    <dgm:cxn modelId="{BDC1CF06-2FF0-4961-B523-E8627FBBFEEA}" srcId="{B90207B7-6053-4E04-A499-1DFEFDBAF18E}" destId="{7134DE68-8444-4869-A600-048E21FF701A}" srcOrd="2" destOrd="0" parTransId="{B16CE71C-3B18-4364-BF03-17356997ED3A}" sibTransId="{6384B18E-251D-482A-9EE9-31C5298BABF4}"/>
    <dgm:cxn modelId="{122A5EC3-FB22-424B-8333-8F59DBDC6FCA}" type="presOf" srcId="{7134DE68-8444-4869-A600-048E21FF701A}" destId="{B444D3D2-8F13-4504-9080-60628C88B2AA}" srcOrd="0" destOrd="0" presId="urn:microsoft.com/office/officeart/2005/8/layout/radial2"/>
    <dgm:cxn modelId="{E902D9B8-32B1-404B-9328-0C8FBCB38719}" srcId="{7134DE68-8444-4869-A600-048E21FF701A}" destId="{6A3DB6BD-2051-4EE3-A434-CAB4E9F43D50}" srcOrd="1" destOrd="0" parTransId="{5F239319-4398-4EA0-8F0E-F31E8EE773EA}" sibTransId="{9327F3EF-FFEC-495A-ACF9-37FA64489B4A}"/>
    <dgm:cxn modelId="{24444C74-D84E-473C-BFFD-BDC91D881A6A}" srcId="{9D79EC41-C32D-420C-8E8F-FEE810B3EB7A}" destId="{F02418E8-9072-4528-A89F-1169237D6E51}" srcOrd="0" destOrd="0" parTransId="{1DD4B332-AC4D-46D6-B0A5-E3F45BE09918}" sibTransId="{ABAF44AB-DFE9-4F19-8905-E0E351B4B669}"/>
    <dgm:cxn modelId="{A3CFA2DB-FB6D-4599-A477-7DD92B73D18E}" type="presOf" srcId="{39566AFE-3FC4-4FA1-9021-5755924D0C77}" destId="{2C40D7BA-0496-4967-9601-A6074BE86B6D}" srcOrd="0" destOrd="0" presId="urn:microsoft.com/office/officeart/2005/8/layout/radial2"/>
    <dgm:cxn modelId="{9DB0F249-D64E-4B4B-A961-8835A9A6128B}" type="presOf" srcId="{9D79EC41-C32D-420C-8E8F-FEE810B3EB7A}" destId="{FEC1A36A-C9FC-4D8A-BC17-80A9F1CB33F4}" srcOrd="0" destOrd="0" presId="urn:microsoft.com/office/officeart/2005/8/layout/radial2"/>
    <dgm:cxn modelId="{6257A44F-83AA-4573-A61B-65B790D64E8B}" type="presOf" srcId="{6A3DB6BD-2051-4EE3-A434-CAB4E9F43D50}" destId="{798A4EAB-245E-4156-B320-A7684BCE419B}" srcOrd="0" destOrd="1" presId="urn:microsoft.com/office/officeart/2005/8/layout/radial2"/>
    <dgm:cxn modelId="{089DBD0A-092C-48FB-9DC3-3A58F2985D2D}" type="presOf" srcId="{F02418E8-9072-4528-A89F-1169237D6E51}" destId="{5FA4B4D1-B9E3-44FE-AA44-9CB39CD69FF5}" srcOrd="0" destOrd="0" presId="urn:microsoft.com/office/officeart/2005/8/layout/radial2"/>
    <dgm:cxn modelId="{2913324E-8D0C-4433-90D7-BA504FD5863C}" srcId="{02AB9E93-3F90-495E-B7FD-118F46492073}" destId="{39566AFE-3FC4-4FA1-9021-5755924D0C77}" srcOrd="0" destOrd="0" parTransId="{D6ABC2EA-C4A2-494F-803E-7A587F8CE1AE}" sibTransId="{D6E6F297-2308-4D1A-A6FB-143D91793EFA}"/>
    <dgm:cxn modelId="{C133F38F-1722-4072-8809-C6C28DA71227}" srcId="{02AB9E93-3F90-495E-B7FD-118F46492073}" destId="{6FE23DCC-226D-4530-BA19-FD839A5D1E74}" srcOrd="1" destOrd="0" parTransId="{3E75FEAE-B824-42FE-9EE6-19566716C338}" sibTransId="{706C7722-6CF8-427F-B45C-480CDDFA1264}"/>
    <dgm:cxn modelId="{4AE88A04-1D7D-4D48-B961-CE756D522221}" srcId="{7134DE68-8444-4869-A600-048E21FF701A}" destId="{41436EC1-182C-4EE6-A7F4-4C759F331776}" srcOrd="0" destOrd="0" parTransId="{E5DA7061-B5B8-4731-B178-93AFF80DB07F}" sibTransId="{A8391A32-1088-4662-894F-D66B638CBFCF}"/>
    <dgm:cxn modelId="{E893313C-65D1-4A3C-959B-D884F221F894}" type="presOf" srcId="{CACAF5E5-B972-43AF-8763-13F1E1D9089F}" destId="{20FB87B8-66A6-42EA-A31F-24691B8C6141}" srcOrd="0" destOrd="0" presId="urn:microsoft.com/office/officeart/2005/8/layout/radial2"/>
    <dgm:cxn modelId="{8E91BAF9-0A3E-455D-8172-BBAE6F312C43}" srcId="{B90207B7-6053-4E04-A499-1DFEFDBAF18E}" destId="{9D79EC41-C32D-420C-8E8F-FEE810B3EB7A}" srcOrd="1" destOrd="0" parTransId="{C82A435C-4773-4589-B379-82E35E50506F}" sibTransId="{4E5ABFA8-E971-4CB9-AAD1-537D399D20AC}"/>
    <dgm:cxn modelId="{A46F2B88-065D-4CD9-888B-42B646124895}" type="presOf" srcId="{B90207B7-6053-4E04-A499-1DFEFDBAF18E}" destId="{665211A5-E944-4F09-A334-56FEC168FF8F}" srcOrd="0" destOrd="0" presId="urn:microsoft.com/office/officeart/2005/8/layout/radial2"/>
    <dgm:cxn modelId="{041D1744-57B9-4B1B-A69F-AE27478C836D}" type="presOf" srcId="{C82A435C-4773-4589-B379-82E35E50506F}" destId="{5571DE23-5905-4E16-A6D9-DB16C2F74BB0}" srcOrd="0" destOrd="0" presId="urn:microsoft.com/office/officeart/2005/8/layout/radial2"/>
    <dgm:cxn modelId="{54BFCDF7-6172-4BE1-B0CA-2DAA07ABD52F}" type="presOf" srcId="{41436EC1-182C-4EE6-A7F4-4C759F331776}" destId="{798A4EAB-245E-4156-B320-A7684BCE419B}" srcOrd="0" destOrd="0" presId="urn:microsoft.com/office/officeart/2005/8/layout/radial2"/>
    <dgm:cxn modelId="{50B47928-CB24-4A4A-92FF-7FC758549064}" srcId="{B90207B7-6053-4E04-A499-1DFEFDBAF18E}" destId="{02AB9E93-3F90-495E-B7FD-118F46492073}" srcOrd="0" destOrd="0" parTransId="{CACAF5E5-B972-43AF-8763-13F1E1D9089F}" sibTransId="{A176A53F-5DBC-426D-A41D-156BD9DC884E}"/>
    <dgm:cxn modelId="{060B9370-6522-4FC9-9004-A55885B70439}" type="presOf" srcId="{BC5B678E-A389-4CCD-B1F5-8CD057197F61}" destId="{5FA4B4D1-B9E3-44FE-AA44-9CB39CD69FF5}" srcOrd="0" destOrd="1" presId="urn:microsoft.com/office/officeart/2005/8/layout/radial2"/>
    <dgm:cxn modelId="{F2F9CEF4-3D35-4AC9-9935-40D9A22246EC}" srcId="{9D79EC41-C32D-420C-8E8F-FEE810B3EB7A}" destId="{BC5B678E-A389-4CCD-B1F5-8CD057197F61}" srcOrd="1" destOrd="0" parTransId="{A428C68A-ABC7-475B-895F-E2C27D5419BE}" sibTransId="{D35F3637-28B7-43E3-A23B-1417C621555A}"/>
    <dgm:cxn modelId="{399222FA-EFDE-48D9-B652-1AED5889BC77}" type="presParOf" srcId="{665211A5-E944-4F09-A334-56FEC168FF8F}" destId="{3D15DDE0-31DA-490E-9A47-AB7B4610B50F}" srcOrd="0" destOrd="0" presId="urn:microsoft.com/office/officeart/2005/8/layout/radial2"/>
    <dgm:cxn modelId="{9DA825BA-F085-4349-B5EB-CFAC0DC353D3}" type="presParOf" srcId="{3D15DDE0-31DA-490E-9A47-AB7B4610B50F}" destId="{5FEED514-49FD-44F6-94F7-58A860FE5F4D}" srcOrd="0" destOrd="0" presId="urn:microsoft.com/office/officeart/2005/8/layout/radial2"/>
    <dgm:cxn modelId="{6DD6EEA6-C662-4DF9-970C-30DD0E986952}" type="presParOf" srcId="{5FEED514-49FD-44F6-94F7-58A860FE5F4D}" destId="{1817C9D3-AC26-4897-89E7-54DCD02FD068}" srcOrd="0" destOrd="0" presId="urn:microsoft.com/office/officeart/2005/8/layout/radial2"/>
    <dgm:cxn modelId="{E0CBE1F1-9292-4635-AE29-1CEF3BF8E388}" type="presParOf" srcId="{5FEED514-49FD-44F6-94F7-58A860FE5F4D}" destId="{A96C16BC-812A-42D3-979C-168D5AF37628}" srcOrd="1" destOrd="0" presId="urn:microsoft.com/office/officeart/2005/8/layout/radial2"/>
    <dgm:cxn modelId="{2D3ABAF1-E0DB-43F0-9CD2-95427836EA58}" type="presParOf" srcId="{3D15DDE0-31DA-490E-9A47-AB7B4610B50F}" destId="{20FB87B8-66A6-42EA-A31F-24691B8C6141}" srcOrd="1" destOrd="0" presId="urn:microsoft.com/office/officeart/2005/8/layout/radial2"/>
    <dgm:cxn modelId="{DCBCC1DA-0AAD-449B-9EEC-A2F475E16996}" type="presParOf" srcId="{3D15DDE0-31DA-490E-9A47-AB7B4610B50F}" destId="{F88A3481-B56B-4C36-9786-99EE76E105EB}" srcOrd="2" destOrd="0" presId="urn:microsoft.com/office/officeart/2005/8/layout/radial2"/>
    <dgm:cxn modelId="{D0E612D9-190F-4814-8F1C-605205F9B749}" type="presParOf" srcId="{F88A3481-B56B-4C36-9786-99EE76E105EB}" destId="{034A2EB4-1337-42B5-A38B-7B1F3C026EB0}" srcOrd="0" destOrd="0" presId="urn:microsoft.com/office/officeart/2005/8/layout/radial2"/>
    <dgm:cxn modelId="{AFFC9367-18FE-4995-8CCC-DC0E229CDF27}" type="presParOf" srcId="{F88A3481-B56B-4C36-9786-99EE76E105EB}" destId="{2C40D7BA-0496-4967-9601-A6074BE86B6D}" srcOrd="1" destOrd="0" presId="urn:microsoft.com/office/officeart/2005/8/layout/radial2"/>
    <dgm:cxn modelId="{9FAEDA12-1CBD-4985-AAAC-68D80E4F3B2E}" type="presParOf" srcId="{3D15DDE0-31DA-490E-9A47-AB7B4610B50F}" destId="{5571DE23-5905-4E16-A6D9-DB16C2F74BB0}" srcOrd="3" destOrd="0" presId="urn:microsoft.com/office/officeart/2005/8/layout/radial2"/>
    <dgm:cxn modelId="{AE4B1F05-7D8F-4504-B2D9-3D95ADFA6CAF}" type="presParOf" srcId="{3D15DDE0-31DA-490E-9A47-AB7B4610B50F}" destId="{5958CC0B-F0A7-4CA6-B1FC-19EB921AE01A}" srcOrd="4" destOrd="0" presId="urn:microsoft.com/office/officeart/2005/8/layout/radial2"/>
    <dgm:cxn modelId="{CD4D486E-7A35-4C22-B968-B5A7136D1E3A}" type="presParOf" srcId="{5958CC0B-F0A7-4CA6-B1FC-19EB921AE01A}" destId="{FEC1A36A-C9FC-4D8A-BC17-80A9F1CB33F4}" srcOrd="0" destOrd="0" presId="urn:microsoft.com/office/officeart/2005/8/layout/radial2"/>
    <dgm:cxn modelId="{F9C669BB-89A8-45F5-810B-DC2DB18CBAF5}" type="presParOf" srcId="{5958CC0B-F0A7-4CA6-B1FC-19EB921AE01A}" destId="{5FA4B4D1-B9E3-44FE-AA44-9CB39CD69FF5}" srcOrd="1" destOrd="0" presId="urn:microsoft.com/office/officeart/2005/8/layout/radial2"/>
    <dgm:cxn modelId="{9A28130E-332E-474A-887B-22B48F4012FF}" type="presParOf" srcId="{3D15DDE0-31DA-490E-9A47-AB7B4610B50F}" destId="{C02709F4-B551-4000-8D27-28B644F4B7A3}" srcOrd="5" destOrd="0" presId="urn:microsoft.com/office/officeart/2005/8/layout/radial2"/>
    <dgm:cxn modelId="{987EFA3A-1A01-43D4-B13A-838EAECB22A4}" type="presParOf" srcId="{3D15DDE0-31DA-490E-9A47-AB7B4610B50F}" destId="{0160846F-BDF7-489C-92CB-E44DBAA7B8E4}" srcOrd="6" destOrd="0" presId="urn:microsoft.com/office/officeart/2005/8/layout/radial2"/>
    <dgm:cxn modelId="{931675CF-04B8-446B-A61B-3E45A429639D}" type="presParOf" srcId="{0160846F-BDF7-489C-92CB-E44DBAA7B8E4}" destId="{B444D3D2-8F13-4504-9080-60628C88B2AA}" srcOrd="0" destOrd="0" presId="urn:microsoft.com/office/officeart/2005/8/layout/radial2"/>
    <dgm:cxn modelId="{F6809E32-A55C-4A89-A49F-94A7431BC44B}" type="presParOf" srcId="{0160846F-BDF7-489C-92CB-E44DBAA7B8E4}" destId="{798A4EAB-245E-4156-B320-A7684BCE419B}" srcOrd="1" destOrd="0" presId="urn:microsoft.com/office/officeart/2005/8/layout/radial2"/>
  </dgm:cxnLst>
  <dgm:bg/>
  <dgm:whole/>
</dgm:dataModel>
</file>

<file path=ppt/diagrams/data10.xml><?xml version="1.0" encoding="utf-8"?>
<dgm:dataModel xmlns:dgm="http://schemas.openxmlformats.org/drawingml/2006/diagram" xmlns:a="http://schemas.openxmlformats.org/drawingml/2006/main">
  <dgm:ptLst>
    <dgm:pt modelId="{DE388B30-AD4C-43EE-84CA-8AEA61260CC7}" type="doc">
      <dgm:prSet loTypeId="urn:microsoft.com/office/officeart/2005/8/layout/venn1" loCatId="relationship" qsTypeId="urn:microsoft.com/office/officeart/2005/8/quickstyle/simple1" qsCatId="simple" csTypeId="urn:microsoft.com/office/officeart/2005/8/colors/accent1_2" csCatId="accent1" phldr="1"/>
      <dgm:spPr/>
    </dgm:pt>
    <dgm:pt modelId="{9DB093DE-CF89-419A-B8CD-BF6B89C18432}">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Laws</a:t>
          </a:r>
          <a:endParaRPr lang="en-US" dirty="0"/>
        </a:p>
      </dgm:t>
    </dgm:pt>
    <dgm:pt modelId="{B955998D-9291-4545-8749-8120CFF6AFC6}" type="parTrans" cxnId="{982CE170-0FC3-4751-A74D-3820B79C7287}">
      <dgm:prSet/>
      <dgm:spPr/>
      <dgm:t>
        <a:bodyPr/>
        <a:lstStyle/>
        <a:p>
          <a:endParaRPr lang="en-US"/>
        </a:p>
      </dgm:t>
    </dgm:pt>
    <dgm:pt modelId="{40CCEE69-F87D-419E-A66A-9F5884C9E2BB}" type="sibTrans" cxnId="{982CE170-0FC3-4751-A74D-3820B79C7287}">
      <dgm:prSet/>
      <dgm:spPr/>
      <dgm:t>
        <a:bodyPr/>
        <a:lstStyle/>
        <a:p>
          <a:endParaRPr lang="en-US"/>
        </a:p>
      </dgm:t>
    </dgm:pt>
    <dgm:pt modelId="{D04CAFB7-1B60-48FB-B886-BDDBB84C6BA8}">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Practice</a:t>
          </a:r>
          <a:endParaRPr lang="en-US" dirty="0"/>
        </a:p>
      </dgm:t>
    </dgm:pt>
    <dgm:pt modelId="{598537E4-46C4-4924-9614-5ADFEF2769FE}" type="parTrans" cxnId="{17C12E9E-6AB2-426B-AD03-1E0278FA2F32}">
      <dgm:prSet/>
      <dgm:spPr/>
      <dgm:t>
        <a:bodyPr/>
        <a:lstStyle/>
        <a:p>
          <a:endParaRPr lang="en-US"/>
        </a:p>
      </dgm:t>
    </dgm:pt>
    <dgm:pt modelId="{A25D55EC-7E8E-484C-89CF-9053AB03DDF8}" type="sibTrans" cxnId="{17C12E9E-6AB2-426B-AD03-1E0278FA2F32}">
      <dgm:prSet/>
      <dgm:spPr/>
      <dgm:t>
        <a:bodyPr/>
        <a:lstStyle/>
        <a:p>
          <a:endParaRPr lang="en-US"/>
        </a:p>
      </dgm:t>
    </dgm:pt>
    <dgm:pt modelId="{7F2F7F6C-A1A2-4909-AA12-D33CA6EA3BF9}">
      <dgm:prSet phldrT="[Text]">
        <dgm:style>
          <a:lnRef idx="0">
            <a:schemeClr val="accent3"/>
          </a:lnRef>
          <a:fillRef idx="3">
            <a:schemeClr val="accent3"/>
          </a:fillRef>
          <a:effectRef idx="3">
            <a:schemeClr val="accent3"/>
          </a:effectRef>
          <a:fontRef idx="minor">
            <a:schemeClr val="lt1"/>
          </a:fontRef>
        </dgm:style>
      </dgm:prSet>
      <dgm:spPr/>
      <dgm:t>
        <a:bodyPr/>
        <a:lstStyle/>
        <a:p>
          <a:pPr algn="r"/>
          <a:r>
            <a:rPr lang="en-US" dirty="0" smtClean="0"/>
            <a:t>Policies</a:t>
          </a:r>
          <a:endParaRPr lang="en-US" dirty="0"/>
        </a:p>
      </dgm:t>
    </dgm:pt>
    <dgm:pt modelId="{B212069A-A006-445D-83EE-BFF35735876D}" type="parTrans" cxnId="{59136010-44DE-48F6-BD25-AEEF917C8702}">
      <dgm:prSet/>
      <dgm:spPr/>
      <dgm:t>
        <a:bodyPr/>
        <a:lstStyle/>
        <a:p>
          <a:endParaRPr lang="en-US"/>
        </a:p>
      </dgm:t>
    </dgm:pt>
    <dgm:pt modelId="{800FAA7A-4D17-41EA-B1DA-653E883A7592}" type="sibTrans" cxnId="{59136010-44DE-48F6-BD25-AEEF917C8702}">
      <dgm:prSet/>
      <dgm:spPr/>
      <dgm:t>
        <a:bodyPr/>
        <a:lstStyle/>
        <a:p>
          <a:endParaRPr lang="en-US"/>
        </a:p>
      </dgm:t>
    </dgm:pt>
    <dgm:pt modelId="{B1FACC6C-A2F9-4BF3-9AE1-CF4BF44A9644}" type="pres">
      <dgm:prSet presAssocID="{DE388B30-AD4C-43EE-84CA-8AEA61260CC7}" presName="compositeShape" presStyleCnt="0">
        <dgm:presLayoutVars>
          <dgm:chMax val="7"/>
          <dgm:dir/>
          <dgm:resizeHandles val="exact"/>
        </dgm:presLayoutVars>
      </dgm:prSet>
      <dgm:spPr/>
    </dgm:pt>
    <dgm:pt modelId="{681E5007-DE39-404B-A5C2-37F2EE1DF536}" type="pres">
      <dgm:prSet presAssocID="{9DB093DE-CF89-419A-B8CD-BF6B89C18432}" presName="circ1" presStyleLbl="vennNode1" presStyleIdx="0" presStyleCnt="3"/>
      <dgm:spPr/>
      <dgm:t>
        <a:bodyPr/>
        <a:lstStyle/>
        <a:p>
          <a:endParaRPr lang="en-US"/>
        </a:p>
      </dgm:t>
    </dgm:pt>
    <dgm:pt modelId="{06595AC5-2D29-4232-9DA4-8B88402EE06B}" type="pres">
      <dgm:prSet presAssocID="{9DB093DE-CF89-419A-B8CD-BF6B89C18432}" presName="circ1Tx" presStyleLbl="revTx" presStyleIdx="0" presStyleCnt="0">
        <dgm:presLayoutVars>
          <dgm:chMax val="0"/>
          <dgm:chPref val="0"/>
          <dgm:bulletEnabled val="1"/>
        </dgm:presLayoutVars>
      </dgm:prSet>
      <dgm:spPr/>
      <dgm:t>
        <a:bodyPr/>
        <a:lstStyle/>
        <a:p>
          <a:endParaRPr lang="en-US"/>
        </a:p>
      </dgm:t>
    </dgm:pt>
    <dgm:pt modelId="{F03E5F82-8089-40C5-91F3-91B1367B8466}" type="pres">
      <dgm:prSet presAssocID="{D04CAFB7-1B60-48FB-B886-BDDBB84C6BA8}" presName="circ2" presStyleLbl="vennNode1" presStyleIdx="1" presStyleCnt="3"/>
      <dgm:spPr/>
      <dgm:t>
        <a:bodyPr/>
        <a:lstStyle/>
        <a:p>
          <a:endParaRPr lang="en-US"/>
        </a:p>
      </dgm:t>
    </dgm:pt>
    <dgm:pt modelId="{195AE5FF-E4CA-48C7-A389-E1F757A3D753}" type="pres">
      <dgm:prSet presAssocID="{D04CAFB7-1B60-48FB-B886-BDDBB84C6BA8}" presName="circ2Tx" presStyleLbl="revTx" presStyleIdx="0" presStyleCnt="0">
        <dgm:presLayoutVars>
          <dgm:chMax val="0"/>
          <dgm:chPref val="0"/>
          <dgm:bulletEnabled val="1"/>
        </dgm:presLayoutVars>
      </dgm:prSet>
      <dgm:spPr/>
      <dgm:t>
        <a:bodyPr/>
        <a:lstStyle/>
        <a:p>
          <a:endParaRPr lang="en-US"/>
        </a:p>
      </dgm:t>
    </dgm:pt>
    <dgm:pt modelId="{9139CF8B-5C44-4BE5-8F48-21B3EE92AAB9}" type="pres">
      <dgm:prSet presAssocID="{7F2F7F6C-A1A2-4909-AA12-D33CA6EA3BF9}" presName="circ3" presStyleLbl="vennNode1" presStyleIdx="2" presStyleCnt="3"/>
      <dgm:spPr/>
      <dgm:t>
        <a:bodyPr/>
        <a:lstStyle/>
        <a:p>
          <a:endParaRPr lang="en-US"/>
        </a:p>
      </dgm:t>
    </dgm:pt>
    <dgm:pt modelId="{B5025727-5E53-40CB-B082-E7066AC24AC5}" type="pres">
      <dgm:prSet presAssocID="{7F2F7F6C-A1A2-4909-AA12-D33CA6EA3BF9}" presName="circ3Tx" presStyleLbl="revTx" presStyleIdx="0" presStyleCnt="0">
        <dgm:presLayoutVars>
          <dgm:chMax val="0"/>
          <dgm:chPref val="0"/>
          <dgm:bulletEnabled val="1"/>
        </dgm:presLayoutVars>
      </dgm:prSet>
      <dgm:spPr/>
      <dgm:t>
        <a:bodyPr/>
        <a:lstStyle/>
        <a:p>
          <a:endParaRPr lang="en-US"/>
        </a:p>
      </dgm:t>
    </dgm:pt>
  </dgm:ptLst>
  <dgm:cxnLst>
    <dgm:cxn modelId="{59136010-44DE-48F6-BD25-AEEF917C8702}" srcId="{DE388B30-AD4C-43EE-84CA-8AEA61260CC7}" destId="{7F2F7F6C-A1A2-4909-AA12-D33CA6EA3BF9}" srcOrd="2" destOrd="0" parTransId="{B212069A-A006-445D-83EE-BFF35735876D}" sibTransId="{800FAA7A-4D17-41EA-B1DA-653E883A7592}"/>
    <dgm:cxn modelId="{A36B36CE-836F-476C-8BFA-C7EFCAE152D8}" type="presOf" srcId="{DE388B30-AD4C-43EE-84CA-8AEA61260CC7}" destId="{B1FACC6C-A2F9-4BF3-9AE1-CF4BF44A9644}" srcOrd="0" destOrd="0" presId="urn:microsoft.com/office/officeart/2005/8/layout/venn1"/>
    <dgm:cxn modelId="{81663FF5-1BE0-4E23-87C9-78B126AD0477}" type="presOf" srcId="{7F2F7F6C-A1A2-4909-AA12-D33CA6EA3BF9}" destId="{B5025727-5E53-40CB-B082-E7066AC24AC5}" srcOrd="1" destOrd="0" presId="urn:microsoft.com/office/officeart/2005/8/layout/venn1"/>
    <dgm:cxn modelId="{17C12E9E-6AB2-426B-AD03-1E0278FA2F32}" srcId="{DE388B30-AD4C-43EE-84CA-8AEA61260CC7}" destId="{D04CAFB7-1B60-48FB-B886-BDDBB84C6BA8}" srcOrd="1" destOrd="0" parTransId="{598537E4-46C4-4924-9614-5ADFEF2769FE}" sibTransId="{A25D55EC-7E8E-484C-89CF-9053AB03DDF8}"/>
    <dgm:cxn modelId="{5EFACD3A-3EF6-4F72-A6C9-28A327CD66F5}" type="presOf" srcId="{9DB093DE-CF89-419A-B8CD-BF6B89C18432}" destId="{681E5007-DE39-404B-A5C2-37F2EE1DF536}" srcOrd="0" destOrd="0" presId="urn:microsoft.com/office/officeart/2005/8/layout/venn1"/>
    <dgm:cxn modelId="{BB244E5A-BC02-49A4-A3FD-8BFB7BE87504}" type="presOf" srcId="{D04CAFB7-1B60-48FB-B886-BDDBB84C6BA8}" destId="{195AE5FF-E4CA-48C7-A389-E1F757A3D753}" srcOrd="1" destOrd="0" presId="urn:microsoft.com/office/officeart/2005/8/layout/venn1"/>
    <dgm:cxn modelId="{D6A114FE-0BE5-4605-A27A-E818D23BE46E}" type="presOf" srcId="{D04CAFB7-1B60-48FB-B886-BDDBB84C6BA8}" destId="{F03E5F82-8089-40C5-91F3-91B1367B8466}" srcOrd="0" destOrd="0" presId="urn:microsoft.com/office/officeart/2005/8/layout/venn1"/>
    <dgm:cxn modelId="{15F6F52E-B8CC-49F3-8AD8-4318C81B3F79}" type="presOf" srcId="{9DB093DE-CF89-419A-B8CD-BF6B89C18432}" destId="{06595AC5-2D29-4232-9DA4-8B88402EE06B}" srcOrd="1" destOrd="0" presId="urn:microsoft.com/office/officeart/2005/8/layout/venn1"/>
    <dgm:cxn modelId="{982CE170-0FC3-4751-A74D-3820B79C7287}" srcId="{DE388B30-AD4C-43EE-84CA-8AEA61260CC7}" destId="{9DB093DE-CF89-419A-B8CD-BF6B89C18432}" srcOrd="0" destOrd="0" parTransId="{B955998D-9291-4545-8749-8120CFF6AFC6}" sibTransId="{40CCEE69-F87D-419E-A66A-9F5884C9E2BB}"/>
    <dgm:cxn modelId="{28D3557B-8A90-44E2-A30F-73EDA76EFC2E}" type="presOf" srcId="{7F2F7F6C-A1A2-4909-AA12-D33CA6EA3BF9}" destId="{9139CF8B-5C44-4BE5-8F48-21B3EE92AAB9}" srcOrd="0" destOrd="0" presId="urn:microsoft.com/office/officeart/2005/8/layout/venn1"/>
    <dgm:cxn modelId="{5EC3384D-7576-427C-988B-88D6A977C438}" type="presParOf" srcId="{B1FACC6C-A2F9-4BF3-9AE1-CF4BF44A9644}" destId="{681E5007-DE39-404B-A5C2-37F2EE1DF536}" srcOrd="0" destOrd="0" presId="urn:microsoft.com/office/officeart/2005/8/layout/venn1"/>
    <dgm:cxn modelId="{C7CDAA4D-99F5-4A82-A25B-8FE68F0EF4BB}" type="presParOf" srcId="{B1FACC6C-A2F9-4BF3-9AE1-CF4BF44A9644}" destId="{06595AC5-2D29-4232-9DA4-8B88402EE06B}" srcOrd="1" destOrd="0" presId="urn:microsoft.com/office/officeart/2005/8/layout/venn1"/>
    <dgm:cxn modelId="{8881C860-6D0A-4E2E-98A5-64F8F7D48EB6}" type="presParOf" srcId="{B1FACC6C-A2F9-4BF3-9AE1-CF4BF44A9644}" destId="{F03E5F82-8089-40C5-91F3-91B1367B8466}" srcOrd="2" destOrd="0" presId="urn:microsoft.com/office/officeart/2005/8/layout/venn1"/>
    <dgm:cxn modelId="{B991ABB1-778A-406B-8599-9DB3BBED24CE}" type="presParOf" srcId="{B1FACC6C-A2F9-4BF3-9AE1-CF4BF44A9644}" destId="{195AE5FF-E4CA-48C7-A389-E1F757A3D753}" srcOrd="3" destOrd="0" presId="urn:microsoft.com/office/officeart/2005/8/layout/venn1"/>
    <dgm:cxn modelId="{D51EF65B-263C-4972-8B49-A1750E3A336C}" type="presParOf" srcId="{B1FACC6C-A2F9-4BF3-9AE1-CF4BF44A9644}" destId="{9139CF8B-5C44-4BE5-8F48-21B3EE92AAB9}" srcOrd="4" destOrd="0" presId="urn:microsoft.com/office/officeart/2005/8/layout/venn1"/>
    <dgm:cxn modelId="{F7BA6C84-C153-4537-A0A2-91EE2B03062E}" type="presParOf" srcId="{B1FACC6C-A2F9-4BF3-9AE1-CF4BF44A9644}" destId="{B5025727-5E53-40CB-B082-E7066AC24AC5}" srcOrd="5" destOrd="0" presId="urn:microsoft.com/office/officeart/2005/8/layout/venn1"/>
  </dgm:cxnLst>
  <dgm:bg/>
  <dgm:whole/>
</dgm:dataModel>
</file>

<file path=ppt/diagrams/data11.xml><?xml version="1.0" encoding="utf-8"?>
<dgm:dataModel xmlns:dgm="http://schemas.openxmlformats.org/drawingml/2006/diagram" xmlns:a="http://schemas.openxmlformats.org/drawingml/2006/main">
  <dgm:ptLst>
    <dgm:pt modelId="{26AD6E07-24CA-451A-A710-472C0FC782CE}"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en-US"/>
        </a:p>
      </dgm:t>
    </dgm:pt>
    <dgm:pt modelId="{2F859268-BC2B-49B9-A88E-3F45970CB9BE}">
      <dgm:prSet phldrT="[Text]" custT="1"/>
      <dgm:spPr/>
      <dgm:t>
        <a:bodyPr/>
        <a:lstStyle/>
        <a:p>
          <a:r>
            <a:rPr lang="en-US" sz="4400" dirty="0" smtClean="0"/>
            <a:t>More benefits: Allowed</a:t>
          </a:r>
          <a:endParaRPr lang="en-US" sz="4400" dirty="0"/>
        </a:p>
      </dgm:t>
    </dgm:pt>
    <dgm:pt modelId="{A8F8F2E0-3826-4710-AA1D-88EA13FC1A1D}" type="parTrans" cxnId="{B0F2EF8C-BC63-4BA1-8B7C-4877E4346159}">
      <dgm:prSet/>
      <dgm:spPr/>
      <dgm:t>
        <a:bodyPr/>
        <a:lstStyle/>
        <a:p>
          <a:endParaRPr lang="en-US"/>
        </a:p>
      </dgm:t>
    </dgm:pt>
    <dgm:pt modelId="{E57F33F1-E0DB-49E6-8AA6-0125227B225D}" type="sibTrans" cxnId="{B0F2EF8C-BC63-4BA1-8B7C-4877E4346159}">
      <dgm:prSet/>
      <dgm:spPr/>
      <dgm:t>
        <a:bodyPr/>
        <a:lstStyle/>
        <a:p>
          <a:endParaRPr lang="en-US"/>
        </a:p>
      </dgm:t>
    </dgm:pt>
    <dgm:pt modelId="{B131EDB9-204D-4790-899E-06D7BF43E656}">
      <dgm:prSet phldrT="[Text]" custT="1"/>
      <dgm:spPr/>
      <dgm:t>
        <a:bodyPr/>
        <a:lstStyle/>
        <a:p>
          <a:r>
            <a:rPr lang="en-US" sz="4400" dirty="0" smtClean="0"/>
            <a:t>Less benefits: Prohibited</a:t>
          </a:r>
          <a:endParaRPr lang="en-US" sz="4400" dirty="0"/>
        </a:p>
      </dgm:t>
    </dgm:pt>
    <dgm:pt modelId="{89B347AE-AA6C-4056-957E-6A965C353889}" type="parTrans" cxnId="{EC350674-7473-4C6C-9697-6FDFCBF95286}">
      <dgm:prSet/>
      <dgm:spPr/>
      <dgm:t>
        <a:bodyPr/>
        <a:lstStyle/>
        <a:p>
          <a:endParaRPr lang="en-US"/>
        </a:p>
      </dgm:t>
    </dgm:pt>
    <dgm:pt modelId="{63779F52-4BDB-4B08-92D5-B31FE99FE245}" type="sibTrans" cxnId="{EC350674-7473-4C6C-9697-6FDFCBF95286}">
      <dgm:prSet/>
      <dgm:spPr/>
      <dgm:t>
        <a:bodyPr/>
        <a:lstStyle/>
        <a:p>
          <a:endParaRPr lang="en-US"/>
        </a:p>
      </dgm:t>
    </dgm:pt>
    <dgm:pt modelId="{6485E723-C752-4666-908B-C5A7F0F5FBAC}" type="pres">
      <dgm:prSet presAssocID="{26AD6E07-24CA-451A-A710-472C0FC782CE}" presName="compositeShape" presStyleCnt="0">
        <dgm:presLayoutVars>
          <dgm:chMax val="2"/>
          <dgm:dir/>
          <dgm:resizeHandles val="exact"/>
        </dgm:presLayoutVars>
      </dgm:prSet>
      <dgm:spPr/>
      <dgm:t>
        <a:bodyPr/>
        <a:lstStyle/>
        <a:p>
          <a:endParaRPr lang="en-US"/>
        </a:p>
      </dgm:t>
    </dgm:pt>
    <dgm:pt modelId="{2C58C0E4-42D9-406A-B7E1-2CAAFDD2D7FC}" type="pres">
      <dgm:prSet presAssocID="{2F859268-BC2B-49B9-A88E-3F45970CB9BE}" presName="upArrow" presStyleLbl="node1" presStyleIdx="0" presStyleCnt="2">
        <dgm:style>
          <a:lnRef idx="0">
            <a:schemeClr val="accent3"/>
          </a:lnRef>
          <a:fillRef idx="3">
            <a:schemeClr val="accent3"/>
          </a:fillRef>
          <a:effectRef idx="3">
            <a:schemeClr val="accent3"/>
          </a:effectRef>
          <a:fontRef idx="minor">
            <a:schemeClr val="lt1"/>
          </a:fontRef>
        </dgm:style>
      </dgm:prSet>
      <dgm:spPr/>
    </dgm:pt>
    <dgm:pt modelId="{DDA2EF9F-9420-4535-8F95-FF4A8B1B0E86}" type="pres">
      <dgm:prSet presAssocID="{2F859268-BC2B-49B9-A88E-3F45970CB9BE}" presName="upArrowText" presStyleLbl="revTx" presStyleIdx="0" presStyleCnt="2">
        <dgm:presLayoutVars>
          <dgm:chMax val="0"/>
          <dgm:bulletEnabled val="1"/>
        </dgm:presLayoutVars>
      </dgm:prSet>
      <dgm:spPr/>
      <dgm:t>
        <a:bodyPr/>
        <a:lstStyle/>
        <a:p>
          <a:endParaRPr lang="en-US"/>
        </a:p>
      </dgm:t>
    </dgm:pt>
    <dgm:pt modelId="{94812B8E-B4EA-4239-B7B0-52169C0BAE11}" type="pres">
      <dgm:prSet presAssocID="{B131EDB9-204D-4790-899E-06D7BF43E656}" presName="downArrow" presStyleLbl="node1" presStyleIdx="1" presStyleCnt="2">
        <dgm:style>
          <a:lnRef idx="0">
            <a:schemeClr val="accent2"/>
          </a:lnRef>
          <a:fillRef idx="3">
            <a:schemeClr val="accent2"/>
          </a:fillRef>
          <a:effectRef idx="3">
            <a:schemeClr val="accent2"/>
          </a:effectRef>
          <a:fontRef idx="minor">
            <a:schemeClr val="lt1"/>
          </a:fontRef>
        </dgm:style>
      </dgm:prSet>
      <dgm:spPr/>
    </dgm:pt>
    <dgm:pt modelId="{534E382E-5CDC-4728-8845-0E7C8FA0AE0D}" type="pres">
      <dgm:prSet presAssocID="{B131EDB9-204D-4790-899E-06D7BF43E656}" presName="downArrowText" presStyleLbl="revTx" presStyleIdx="1" presStyleCnt="2">
        <dgm:presLayoutVars>
          <dgm:chMax val="0"/>
          <dgm:bulletEnabled val="1"/>
        </dgm:presLayoutVars>
      </dgm:prSet>
      <dgm:spPr/>
      <dgm:t>
        <a:bodyPr/>
        <a:lstStyle/>
        <a:p>
          <a:endParaRPr lang="en-US"/>
        </a:p>
      </dgm:t>
    </dgm:pt>
  </dgm:ptLst>
  <dgm:cxnLst>
    <dgm:cxn modelId="{86A44CD6-E771-438D-81FB-B7EE3292511E}" type="presOf" srcId="{2F859268-BC2B-49B9-A88E-3F45970CB9BE}" destId="{DDA2EF9F-9420-4535-8F95-FF4A8B1B0E86}" srcOrd="0" destOrd="0" presId="urn:microsoft.com/office/officeart/2005/8/layout/arrow4"/>
    <dgm:cxn modelId="{66567C72-BBD8-4818-BF0F-AE19A70A201B}" type="presOf" srcId="{26AD6E07-24CA-451A-A710-472C0FC782CE}" destId="{6485E723-C752-4666-908B-C5A7F0F5FBAC}" srcOrd="0" destOrd="0" presId="urn:microsoft.com/office/officeart/2005/8/layout/arrow4"/>
    <dgm:cxn modelId="{2EC075E8-C1C8-408B-8FD4-C0C29238FAAF}" type="presOf" srcId="{B131EDB9-204D-4790-899E-06D7BF43E656}" destId="{534E382E-5CDC-4728-8845-0E7C8FA0AE0D}" srcOrd="0" destOrd="0" presId="urn:microsoft.com/office/officeart/2005/8/layout/arrow4"/>
    <dgm:cxn modelId="{B0F2EF8C-BC63-4BA1-8B7C-4877E4346159}" srcId="{26AD6E07-24CA-451A-A710-472C0FC782CE}" destId="{2F859268-BC2B-49B9-A88E-3F45970CB9BE}" srcOrd="0" destOrd="0" parTransId="{A8F8F2E0-3826-4710-AA1D-88EA13FC1A1D}" sibTransId="{E57F33F1-E0DB-49E6-8AA6-0125227B225D}"/>
    <dgm:cxn modelId="{EC350674-7473-4C6C-9697-6FDFCBF95286}" srcId="{26AD6E07-24CA-451A-A710-472C0FC782CE}" destId="{B131EDB9-204D-4790-899E-06D7BF43E656}" srcOrd="1" destOrd="0" parTransId="{89B347AE-AA6C-4056-957E-6A965C353889}" sibTransId="{63779F52-4BDB-4B08-92D5-B31FE99FE245}"/>
    <dgm:cxn modelId="{5E000476-5BA3-4FAF-9217-AFF80241D19E}" type="presParOf" srcId="{6485E723-C752-4666-908B-C5A7F0F5FBAC}" destId="{2C58C0E4-42D9-406A-B7E1-2CAAFDD2D7FC}" srcOrd="0" destOrd="0" presId="urn:microsoft.com/office/officeart/2005/8/layout/arrow4"/>
    <dgm:cxn modelId="{4B3FC358-2CA1-421E-B017-9AAEE4E5F32C}" type="presParOf" srcId="{6485E723-C752-4666-908B-C5A7F0F5FBAC}" destId="{DDA2EF9F-9420-4535-8F95-FF4A8B1B0E86}" srcOrd="1" destOrd="0" presId="urn:microsoft.com/office/officeart/2005/8/layout/arrow4"/>
    <dgm:cxn modelId="{56D457B6-75FD-49CB-B756-23BC97528B14}" type="presParOf" srcId="{6485E723-C752-4666-908B-C5A7F0F5FBAC}" destId="{94812B8E-B4EA-4239-B7B0-52169C0BAE11}" srcOrd="2" destOrd="0" presId="urn:microsoft.com/office/officeart/2005/8/layout/arrow4"/>
    <dgm:cxn modelId="{0A2DF0FA-7233-4AE8-9489-A14C4CC3B324}" type="presParOf" srcId="{6485E723-C752-4666-908B-C5A7F0F5FBAC}" destId="{534E382E-5CDC-4728-8845-0E7C8FA0AE0D}" srcOrd="3" destOrd="0" presId="urn:microsoft.com/office/officeart/2005/8/layout/arrow4"/>
  </dgm:cxnLst>
  <dgm:bg/>
  <dgm:whole/>
</dgm:dataModel>
</file>

<file path=ppt/diagrams/data12.xml><?xml version="1.0" encoding="utf-8"?>
<dgm:dataModel xmlns:dgm="http://schemas.openxmlformats.org/drawingml/2006/diagram" xmlns:a="http://schemas.openxmlformats.org/drawingml/2006/main">
  <dgm:ptLst>
    <dgm:pt modelId="{97F033F0-28B6-4550-846E-2843E4D62A55}"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C0552A0F-6AA5-4563-9A92-F853F51D6EE2}">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Discrimination</a:t>
          </a:r>
          <a:endParaRPr lang="en-US" dirty="0"/>
        </a:p>
      </dgm:t>
    </dgm:pt>
    <dgm:pt modelId="{1D6AE6CF-F506-4CA4-8094-1A4DFA125660}" type="parTrans" cxnId="{D4C9A594-9FCF-4FD3-806C-F7870F06ABE7}">
      <dgm:prSet/>
      <dgm:spPr/>
      <dgm:t>
        <a:bodyPr/>
        <a:lstStyle/>
        <a:p>
          <a:endParaRPr lang="en-US"/>
        </a:p>
      </dgm:t>
    </dgm:pt>
    <dgm:pt modelId="{BDD66DBB-01D7-4FB0-9AA7-141693125A53}" type="sibTrans" cxnId="{D4C9A594-9FCF-4FD3-806C-F7870F06ABE7}">
      <dgm:prSet/>
      <dgm:spPr/>
      <dgm:t>
        <a:bodyPr/>
        <a:lstStyle/>
        <a:p>
          <a:endParaRPr lang="en-US"/>
        </a:p>
      </dgm:t>
    </dgm:pt>
    <dgm:pt modelId="{FA340638-3BC4-4BDD-A2BD-AD64A2ABECC5}">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Diversity</a:t>
          </a:r>
          <a:endParaRPr lang="en-US" dirty="0"/>
        </a:p>
      </dgm:t>
    </dgm:pt>
    <dgm:pt modelId="{81643BC1-B3BF-47CB-80C0-F5894F81F2FD}" type="parTrans" cxnId="{87E101D2-1AB2-44F7-AAA7-F311F0248B0A}">
      <dgm:prSet/>
      <dgm:spPr/>
      <dgm:t>
        <a:bodyPr/>
        <a:lstStyle/>
        <a:p>
          <a:endParaRPr lang="en-US"/>
        </a:p>
      </dgm:t>
    </dgm:pt>
    <dgm:pt modelId="{E0E5BE3C-3661-4616-84F8-E10B517233D8}" type="sibTrans" cxnId="{87E101D2-1AB2-44F7-AAA7-F311F0248B0A}">
      <dgm:prSet/>
      <dgm:spPr/>
      <dgm:t>
        <a:bodyPr/>
        <a:lstStyle/>
        <a:p>
          <a:endParaRPr lang="en-US"/>
        </a:p>
      </dgm:t>
    </dgm:pt>
    <dgm:pt modelId="{26E236EA-32FB-4CC7-895A-4D45776D201C}" type="pres">
      <dgm:prSet presAssocID="{97F033F0-28B6-4550-846E-2843E4D62A55}" presName="compositeShape" presStyleCnt="0">
        <dgm:presLayoutVars>
          <dgm:chMax val="2"/>
          <dgm:dir/>
          <dgm:resizeHandles val="exact"/>
        </dgm:presLayoutVars>
      </dgm:prSet>
      <dgm:spPr/>
      <dgm:t>
        <a:bodyPr/>
        <a:lstStyle/>
        <a:p>
          <a:endParaRPr lang="en-US"/>
        </a:p>
      </dgm:t>
    </dgm:pt>
    <dgm:pt modelId="{2283170D-268B-480C-BFAE-A6262352F52B}" type="pres">
      <dgm:prSet presAssocID="{97F033F0-28B6-4550-846E-2843E4D62A55}" presName="divider" presStyleLbl="fgShp" presStyleIdx="0" presStyleCnt="1"/>
      <dgm:spPr/>
    </dgm:pt>
    <dgm:pt modelId="{87D1A13E-4A93-45F2-8E60-017CE29EB711}" type="pres">
      <dgm:prSet presAssocID="{C0552A0F-6AA5-4563-9A92-F853F51D6EE2}" presName="downArrow" presStyleLbl="node1" presStyleIdx="0" presStyleCnt="2">
        <dgm:style>
          <a:lnRef idx="0">
            <a:schemeClr val="accent6"/>
          </a:lnRef>
          <a:fillRef idx="3">
            <a:schemeClr val="accent6"/>
          </a:fillRef>
          <a:effectRef idx="3">
            <a:schemeClr val="accent6"/>
          </a:effectRef>
          <a:fontRef idx="minor">
            <a:schemeClr val="lt1"/>
          </a:fontRef>
        </dgm:style>
      </dgm:prSet>
      <dgm:spPr/>
    </dgm:pt>
    <dgm:pt modelId="{5DEE7BB5-60FC-43AE-8614-1D3343D7D9E1}" type="pres">
      <dgm:prSet presAssocID="{C0552A0F-6AA5-4563-9A92-F853F51D6EE2}" presName="downArrowText" presStyleLbl="revTx" presStyleIdx="0" presStyleCnt="2">
        <dgm:presLayoutVars>
          <dgm:bulletEnabled val="1"/>
        </dgm:presLayoutVars>
      </dgm:prSet>
      <dgm:spPr/>
      <dgm:t>
        <a:bodyPr/>
        <a:lstStyle/>
        <a:p>
          <a:endParaRPr lang="en-US"/>
        </a:p>
      </dgm:t>
    </dgm:pt>
    <dgm:pt modelId="{1A82BC89-FBF0-4F06-B536-0B53799049B7}" type="pres">
      <dgm:prSet presAssocID="{FA340638-3BC4-4BDD-A2BD-AD64A2ABECC5}" presName="upArrow" presStyleLbl="node1" presStyleIdx="1" presStyleCnt="2">
        <dgm:style>
          <a:lnRef idx="0">
            <a:schemeClr val="accent3"/>
          </a:lnRef>
          <a:fillRef idx="3">
            <a:schemeClr val="accent3"/>
          </a:fillRef>
          <a:effectRef idx="3">
            <a:schemeClr val="accent3"/>
          </a:effectRef>
          <a:fontRef idx="minor">
            <a:schemeClr val="lt1"/>
          </a:fontRef>
        </dgm:style>
      </dgm:prSet>
      <dgm:spPr/>
    </dgm:pt>
    <dgm:pt modelId="{CC46C29A-CCDE-41B5-BF42-F99B6EFD239B}" type="pres">
      <dgm:prSet presAssocID="{FA340638-3BC4-4BDD-A2BD-AD64A2ABECC5}" presName="upArrowText" presStyleLbl="revTx" presStyleIdx="1" presStyleCnt="2">
        <dgm:presLayoutVars>
          <dgm:bulletEnabled val="1"/>
        </dgm:presLayoutVars>
      </dgm:prSet>
      <dgm:spPr/>
      <dgm:t>
        <a:bodyPr/>
        <a:lstStyle/>
        <a:p>
          <a:endParaRPr lang="en-US"/>
        </a:p>
      </dgm:t>
    </dgm:pt>
  </dgm:ptLst>
  <dgm:cxnLst>
    <dgm:cxn modelId="{A5FFE096-05EE-498F-B7F5-F84F27480A4E}" type="presOf" srcId="{C0552A0F-6AA5-4563-9A92-F853F51D6EE2}" destId="{5DEE7BB5-60FC-43AE-8614-1D3343D7D9E1}" srcOrd="0" destOrd="0" presId="urn:microsoft.com/office/officeart/2005/8/layout/arrow3"/>
    <dgm:cxn modelId="{3CAF5649-2353-4A14-801A-D5CC49C626FA}" type="presOf" srcId="{FA340638-3BC4-4BDD-A2BD-AD64A2ABECC5}" destId="{CC46C29A-CCDE-41B5-BF42-F99B6EFD239B}" srcOrd="0" destOrd="0" presId="urn:microsoft.com/office/officeart/2005/8/layout/arrow3"/>
    <dgm:cxn modelId="{D4C9A594-9FCF-4FD3-806C-F7870F06ABE7}" srcId="{97F033F0-28B6-4550-846E-2843E4D62A55}" destId="{C0552A0F-6AA5-4563-9A92-F853F51D6EE2}" srcOrd="0" destOrd="0" parTransId="{1D6AE6CF-F506-4CA4-8094-1A4DFA125660}" sibTransId="{BDD66DBB-01D7-4FB0-9AA7-141693125A53}"/>
    <dgm:cxn modelId="{4DA1F82B-BEA5-4313-8B5F-E7D27C7708E8}" type="presOf" srcId="{97F033F0-28B6-4550-846E-2843E4D62A55}" destId="{26E236EA-32FB-4CC7-895A-4D45776D201C}" srcOrd="0" destOrd="0" presId="urn:microsoft.com/office/officeart/2005/8/layout/arrow3"/>
    <dgm:cxn modelId="{87E101D2-1AB2-44F7-AAA7-F311F0248B0A}" srcId="{97F033F0-28B6-4550-846E-2843E4D62A55}" destId="{FA340638-3BC4-4BDD-A2BD-AD64A2ABECC5}" srcOrd="1" destOrd="0" parTransId="{81643BC1-B3BF-47CB-80C0-F5894F81F2FD}" sibTransId="{E0E5BE3C-3661-4616-84F8-E10B517233D8}"/>
    <dgm:cxn modelId="{4981E3CE-9DD3-40B6-B698-D2C3BD3F7BC6}" type="presParOf" srcId="{26E236EA-32FB-4CC7-895A-4D45776D201C}" destId="{2283170D-268B-480C-BFAE-A6262352F52B}" srcOrd="0" destOrd="0" presId="urn:microsoft.com/office/officeart/2005/8/layout/arrow3"/>
    <dgm:cxn modelId="{D66F9001-A87A-4B29-AC81-BDC688AC174A}" type="presParOf" srcId="{26E236EA-32FB-4CC7-895A-4D45776D201C}" destId="{87D1A13E-4A93-45F2-8E60-017CE29EB711}" srcOrd="1" destOrd="0" presId="urn:microsoft.com/office/officeart/2005/8/layout/arrow3"/>
    <dgm:cxn modelId="{ACE67393-D235-4B47-AC4D-5EB1CD6F41B1}" type="presParOf" srcId="{26E236EA-32FB-4CC7-895A-4D45776D201C}" destId="{5DEE7BB5-60FC-43AE-8614-1D3343D7D9E1}" srcOrd="2" destOrd="0" presId="urn:microsoft.com/office/officeart/2005/8/layout/arrow3"/>
    <dgm:cxn modelId="{3CB8CEFF-CA8B-45D4-9E47-859D29E3D8B0}" type="presParOf" srcId="{26E236EA-32FB-4CC7-895A-4D45776D201C}" destId="{1A82BC89-FBF0-4F06-B536-0B53799049B7}" srcOrd="3" destOrd="0" presId="urn:microsoft.com/office/officeart/2005/8/layout/arrow3"/>
    <dgm:cxn modelId="{558B27D0-B8EB-4DC5-9A7B-08C8ECF49E43}" type="presParOf" srcId="{26E236EA-32FB-4CC7-895A-4D45776D201C}" destId="{CC46C29A-CCDE-41B5-BF42-F99B6EFD239B}" srcOrd="4" destOrd="0" presId="urn:microsoft.com/office/officeart/2005/8/layout/arrow3"/>
  </dgm:cxnLst>
  <dgm:bg/>
  <dgm:whole/>
</dgm:dataModel>
</file>

<file path=ppt/diagrams/data13.xml><?xml version="1.0" encoding="utf-8"?>
<dgm:dataModel xmlns:dgm="http://schemas.openxmlformats.org/drawingml/2006/diagram" xmlns:a="http://schemas.openxmlformats.org/drawingml/2006/main">
  <dgm:ptLst>
    <dgm:pt modelId="{742F9711-EA97-400C-AAAF-C0E7198546B6}"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43410292-23B7-4193-BA90-775967C656BF}">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smtClean="0"/>
            <a:t>Website</a:t>
          </a:r>
          <a:endParaRPr lang="en-US" dirty="0"/>
        </a:p>
      </dgm:t>
    </dgm:pt>
    <dgm:pt modelId="{0EF7D5F0-E8B4-4110-8A8C-F7FFEF085E82}" type="parTrans" cxnId="{55A0BBFA-EB8E-47A3-9931-18093E149BF7}">
      <dgm:prSet/>
      <dgm:spPr/>
      <dgm:t>
        <a:bodyPr/>
        <a:lstStyle/>
        <a:p>
          <a:endParaRPr lang="en-US"/>
        </a:p>
      </dgm:t>
    </dgm:pt>
    <dgm:pt modelId="{94E6C7B4-49EA-476A-89BD-EECA878E0177}" type="sibTrans" cxnId="{55A0BBFA-EB8E-47A3-9931-18093E149BF7}">
      <dgm:prSet/>
      <dgm:spPr/>
      <dgm:t>
        <a:bodyPr/>
        <a:lstStyle/>
        <a:p>
          <a:endParaRPr lang="en-US"/>
        </a:p>
      </dgm:t>
    </dgm:pt>
    <dgm:pt modelId="{6292E891-0306-485C-9019-99EDE6CEAB29}">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Workshops</a:t>
          </a:r>
          <a:endParaRPr lang="en-US" dirty="0"/>
        </a:p>
      </dgm:t>
    </dgm:pt>
    <dgm:pt modelId="{8AE2F670-45FD-45D5-BF70-9433E0990FF3}" type="parTrans" cxnId="{81B61F42-C76C-4B29-8966-8849A86C220B}">
      <dgm:prSet/>
      <dgm:spPr/>
      <dgm:t>
        <a:bodyPr/>
        <a:lstStyle/>
        <a:p>
          <a:endParaRPr lang="en-US"/>
        </a:p>
      </dgm:t>
    </dgm:pt>
    <dgm:pt modelId="{C92483DF-D4CF-45E4-8B86-4AB4FF880D71}" type="sibTrans" cxnId="{81B61F42-C76C-4B29-8966-8849A86C220B}">
      <dgm:prSet/>
      <dgm:spPr/>
      <dgm:t>
        <a:bodyPr/>
        <a:lstStyle/>
        <a:p>
          <a:endParaRPr lang="en-US"/>
        </a:p>
      </dgm:t>
    </dgm:pt>
    <dgm:pt modelId="{8708D342-9974-42AB-A5BA-50EE8619C1E4}">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Training</a:t>
          </a:r>
          <a:endParaRPr lang="en-US" dirty="0"/>
        </a:p>
      </dgm:t>
    </dgm:pt>
    <dgm:pt modelId="{11C8E4F7-8709-45B0-87D5-80A517F0A229}" type="parTrans" cxnId="{A7A3E5FC-00D7-47CC-AAA0-F737E5E28AA5}">
      <dgm:prSet/>
      <dgm:spPr/>
      <dgm:t>
        <a:bodyPr/>
        <a:lstStyle/>
        <a:p>
          <a:endParaRPr lang="en-US"/>
        </a:p>
      </dgm:t>
    </dgm:pt>
    <dgm:pt modelId="{C8A53944-5840-4F8E-8C90-624931235B5A}" type="sibTrans" cxnId="{A7A3E5FC-00D7-47CC-AAA0-F737E5E28AA5}">
      <dgm:prSet/>
      <dgm:spPr/>
      <dgm:t>
        <a:bodyPr/>
        <a:lstStyle/>
        <a:p>
          <a:endParaRPr lang="en-US"/>
        </a:p>
      </dgm:t>
    </dgm:pt>
    <dgm:pt modelId="{1662D703-E3E1-47EF-B78F-74F1E7CF7248}">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Publications</a:t>
          </a:r>
          <a:endParaRPr lang="en-US" dirty="0"/>
        </a:p>
      </dgm:t>
    </dgm:pt>
    <dgm:pt modelId="{7591F957-80E3-49DB-B6CD-B5B9A8E277E1}" type="parTrans" cxnId="{C5F1944F-3AD7-48E5-B950-C649D5B72C87}">
      <dgm:prSet/>
      <dgm:spPr/>
      <dgm:t>
        <a:bodyPr/>
        <a:lstStyle/>
        <a:p>
          <a:endParaRPr lang="en-US"/>
        </a:p>
      </dgm:t>
    </dgm:pt>
    <dgm:pt modelId="{915A39A9-B7D9-4523-B88A-5AE3268CF57C}" type="sibTrans" cxnId="{C5F1944F-3AD7-48E5-B950-C649D5B72C87}">
      <dgm:prSet/>
      <dgm:spPr/>
      <dgm:t>
        <a:bodyPr/>
        <a:lstStyle/>
        <a:p>
          <a:endParaRPr lang="en-US"/>
        </a:p>
      </dgm:t>
    </dgm:pt>
    <dgm:pt modelId="{DE29521A-5211-4D2A-825A-C5064D964E44}" type="pres">
      <dgm:prSet presAssocID="{742F9711-EA97-400C-AAAF-C0E7198546B6}" presName="Name0" presStyleCnt="0">
        <dgm:presLayoutVars>
          <dgm:chMax val="7"/>
          <dgm:resizeHandles val="exact"/>
        </dgm:presLayoutVars>
      </dgm:prSet>
      <dgm:spPr/>
      <dgm:t>
        <a:bodyPr/>
        <a:lstStyle/>
        <a:p>
          <a:endParaRPr lang="en-US"/>
        </a:p>
      </dgm:t>
    </dgm:pt>
    <dgm:pt modelId="{27C7CBF1-1856-47C1-A4E8-C3657430E915}" type="pres">
      <dgm:prSet presAssocID="{742F9711-EA97-400C-AAAF-C0E7198546B6}" presName="comp1" presStyleCnt="0"/>
      <dgm:spPr/>
    </dgm:pt>
    <dgm:pt modelId="{AAD91517-BAC2-4E0A-A358-9D1745C75402}" type="pres">
      <dgm:prSet presAssocID="{742F9711-EA97-400C-AAAF-C0E7198546B6}" presName="circle1" presStyleLbl="node1" presStyleIdx="0" presStyleCnt="4"/>
      <dgm:spPr/>
      <dgm:t>
        <a:bodyPr/>
        <a:lstStyle/>
        <a:p>
          <a:endParaRPr lang="en-US"/>
        </a:p>
      </dgm:t>
    </dgm:pt>
    <dgm:pt modelId="{444ECADA-2662-418D-848C-8A01B8273203}" type="pres">
      <dgm:prSet presAssocID="{742F9711-EA97-400C-AAAF-C0E7198546B6}" presName="c1text" presStyleLbl="node1" presStyleIdx="0" presStyleCnt="4">
        <dgm:presLayoutVars>
          <dgm:bulletEnabled val="1"/>
        </dgm:presLayoutVars>
      </dgm:prSet>
      <dgm:spPr/>
      <dgm:t>
        <a:bodyPr/>
        <a:lstStyle/>
        <a:p>
          <a:endParaRPr lang="en-US"/>
        </a:p>
      </dgm:t>
    </dgm:pt>
    <dgm:pt modelId="{DE17D73D-F282-45DA-A78E-2159EDFB4A03}" type="pres">
      <dgm:prSet presAssocID="{742F9711-EA97-400C-AAAF-C0E7198546B6}" presName="comp2" presStyleCnt="0"/>
      <dgm:spPr/>
    </dgm:pt>
    <dgm:pt modelId="{6A39D1CE-93C8-4C3A-86C1-079E32C739F3}" type="pres">
      <dgm:prSet presAssocID="{742F9711-EA97-400C-AAAF-C0E7198546B6}" presName="circle2" presStyleLbl="node1" presStyleIdx="1" presStyleCnt="4"/>
      <dgm:spPr/>
      <dgm:t>
        <a:bodyPr/>
        <a:lstStyle/>
        <a:p>
          <a:endParaRPr lang="en-US"/>
        </a:p>
      </dgm:t>
    </dgm:pt>
    <dgm:pt modelId="{AB02390D-B2B8-4ADB-AE5E-4C070BD99D4C}" type="pres">
      <dgm:prSet presAssocID="{742F9711-EA97-400C-AAAF-C0E7198546B6}" presName="c2text" presStyleLbl="node1" presStyleIdx="1" presStyleCnt="4">
        <dgm:presLayoutVars>
          <dgm:bulletEnabled val="1"/>
        </dgm:presLayoutVars>
      </dgm:prSet>
      <dgm:spPr/>
      <dgm:t>
        <a:bodyPr/>
        <a:lstStyle/>
        <a:p>
          <a:endParaRPr lang="en-US"/>
        </a:p>
      </dgm:t>
    </dgm:pt>
    <dgm:pt modelId="{8C94373C-D504-4476-9911-7E54A6709A42}" type="pres">
      <dgm:prSet presAssocID="{742F9711-EA97-400C-AAAF-C0E7198546B6}" presName="comp3" presStyleCnt="0"/>
      <dgm:spPr/>
    </dgm:pt>
    <dgm:pt modelId="{8F149526-5AE5-47C9-98F9-4B6608E46371}" type="pres">
      <dgm:prSet presAssocID="{742F9711-EA97-400C-AAAF-C0E7198546B6}" presName="circle3" presStyleLbl="node1" presStyleIdx="2" presStyleCnt="4"/>
      <dgm:spPr/>
      <dgm:t>
        <a:bodyPr/>
        <a:lstStyle/>
        <a:p>
          <a:endParaRPr lang="en-US"/>
        </a:p>
      </dgm:t>
    </dgm:pt>
    <dgm:pt modelId="{FD118671-FF67-4F48-9F85-DA4569230EF3}" type="pres">
      <dgm:prSet presAssocID="{742F9711-EA97-400C-AAAF-C0E7198546B6}" presName="c3text" presStyleLbl="node1" presStyleIdx="2" presStyleCnt="4">
        <dgm:presLayoutVars>
          <dgm:bulletEnabled val="1"/>
        </dgm:presLayoutVars>
      </dgm:prSet>
      <dgm:spPr/>
      <dgm:t>
        <a:bodyPr/>
        <a:lstStyle/>
        <a:p>
          <a:endParaRPr lang="en-US"/>
        </a:p>
      </dgm:t>
    </dgm:pt>
    <dgm:pt modelId="{EE874332-5557-453F-B474-8B6C5829189C}" type="pres">
      <dgm:prSet presAssocID="{742F9711-EA97-400C-AAAF-C0E7198546B6}" presName="comp4" presStyleCnt="0"/>
      <dgm:spPr/>
    </dgm:pt>
    <dgm:pt modelId="{603A3AFC-D58E-4ECF-A17C-EEEA179F7F8D}" type="pres">
      <dgm:prSet presAssocID="{742F9711-EA97-400C-AAAF-C0E7198546B6}" presName="circle4" presStyleLbl="node1" presStyleIdx="3" presStyleCnt="4"/>
      <dgm:spPr/>
      <dgm:t>
        <a:bodyPr/>
        <a:lstStyle/>
        <a:p>
          <a:endParaRPr lang="en-US"/>
        </a:p>
      </dgm:t>
    </dgm:pt>
    <dgm:pt modelId="{49440FA1-46AB-431A-8D9B-34641EEE4944}" type="pres">
      <dgm:prSet presAssocID="{742F9711-EA97-400C-AAAF-C0E7198546B6}" presName="c4text" presStyleLbl="node1" presStyleIdx="3" presStyleCnt="4">
        <dgm:presLayoutVars>
          <dgm:bulletEnabled val="1"/>
        </dgm:presLayoutVars>
      </dgm:prSet>
      <dgm:spPr/>
      <dgm:t>
        <a:bodyPr/>
        <a:lstStyle/>
        <a:p>
          <a:endParaRPr lang="en-US"/>
        </a:p>
      </dgm:t>
    </dgm:pt>
  </dgm:ptLst>
  <dgm:cxnLst>
    <dgm:cxn modelId="{0DCBCB87-AF62-4E22-9114-4D6495D50C7F}" type="presOf" srcId="{8708D342-9974-42AB-A5BA-50EE8619C1E4}" destId="{8F149526-5AE5-47C9-98F9-4B6608E46371}" srcOrd="0" destOrd="0" presId="urn:microsoft.com/office/officeart/2005/8/layout/venn2"/>
    <dgm:cxn modelId="{55A0BBFA-EB8E-47A3-9931-18093E149BF7}" srcId="{742F9711-EA97-400C-AAAF-C0E7198546B6}" destId="{43410292-23B7-4193-BA90-775967C656BF}" srcOrd="0" destOrd="0" parTransId="{0EF7D5F0-E8B4-4110-8A8C-F7FFEF085E82}" sibTransId="{94E6C7B4-49EA-476A-89BD-EECA878E0177}"/>
    <dgm:cxn modelId="{9A2DF3D1-9854-4A6B-AF45-6ADEDAC7D908}" type="presOf" srcId="{1662D703-E3E1-47EF-B78F-74F1E7CF7248}" destId="{603A3AFC-D58E-4ECF-A17C-EEEA179F7F8D}" srcOrd="0" destOrd="0" presId="urn:microsoft.com/office/officeart/2005/8/layout/venn2"/>
    <dgm:cxn modelId="{C8FC9EA5-C7D4-4CA2-878A-E19E677E89CB}" type="presOf" srcId="{43410292-23B7-4193-BA90-775967C656BF}" destId="{AAD91517-BAC2-4E0A-A358-9D1745C75402}" srcOrd="0" destOrd="0" presId="urn:microsoft.com/office/officeart/2005/8/layout/venn2"/>
    <dgm:cxn modelId="{81B61F42-C76C-4B29-8966-8849A86C220B}" srcId="{742F9711-EA97-400C-AAAF-C0E7198546B6}" destId="{6292E891-0306-485C-9019-99EDE6CEAB29}" srcOrd="1" destOrd="0" parTransId="{8AE2F670-45FD-45D5-BF70-9433E0990FF3}" sibTransId="{C92483DF-D4CF-45E4-8B86-4AB4FF880D71}"/>
    <dgm:cxn modelId="{BA7364AA-9421-49F0-9F12-45042BBA4AE2}" type="presOf" srcId="{43410292-23B7-4193-BA90-775967C656BF}" destId="{444ECADA-2662-418D-848C-8A01B8273203}" srcOrd="1" destOrd="0" presId="urn:microsoft.com/office/officeart/2005/8/layout/venn2"/>
    <dgm:cxn modelId="{74871884-7A75-4C2B-9C5E-52DC154F0FA4}" type="presOf" srcId="{8708D342-9974-42AB-A5BA-50EE8619C1E4}" destId="{FD118671-FF67-4F48-9F85-DA4569230EF3}" srcOrd="1" destOrd="0" presId="urn:microsoft.com/office/officeart/2005/8/layout/venn2"/>
    <dgm:cxn modelId="{E6122900-ED94-4D18-A755-21473CBA3F11}" type="presOf" srcId="{742F9711-EA97-400C-AAAF-C0E7198546B6}" destId="{DE29521A-5211-4D2A-825A-C5064D964E44}" srcOrd="0" destOrd="0" presId="urn:microsoft.com/office/officeart/2005/8/layout/venn2"/>
    <dgm:cxn modelId="{C5F1944F-3AD7-48E5-B950-C649D5B72C87}" srcId="{742F9711-EA97-400C-AAAF-C0E7198546B6}" destId="{1662D703-E3E1-47EF-B78F-74F1E7CF7248}" srcOrd="3" destOrd="0" parTransId="{7591F957-80E3-49DB-B6CD-B5B9A8E277E1}" sibTransId="{915A39A9-B7D9-4523-B88A-5AE3268CF57C}"/>
    <dgm:cxn modelId="{A7A3E5FC-00D7-47CC-AAA0-F737E5E28AA5}" srcId="{742F9711-EA97-400C-AAAF-C0E7198546B6}" destId="{8708D342-9974-42AB-A5BA-50EE8619C1E4}" srcOrd="2" destOrd="0" parTransId="{11C8E4F7-8709-45B0-87D5-80A517F0A229}" sibTransId="{C8A53944-5840-4F8E-8C90-624931235B5A}"/>
    <dgm:cxn modelId="{175A4B51-7488-4061-BC00-AEF702466778}" type="presOf" srcId="{1662D703-E3E1-47EF-B78F-74F1E7CF7248}" destId="{49440FA1-46AB-431A-8D9B-34641EEE4944}" srcOrd="1" destOrd="0" presId="urn:microsoft.com/office/officeart/2005/8/layout/venn2"/>
    <dgm:cxn modelId="{FA5664D5-9E88-47F4-A4B1-533FC97E0A0C}" type="presOf" srcId="{6292E891-0306-485C-9019-99EDE6CEAB29}" destId="{6A39D1CE-93C8-4C3A-86C1-079E32C739F3}" srcOrd="0" destOrd="0" presId="urn:microsoft.com/office/officeart/2005/8/layout/venn2"/>
    <dgm:cxn modelId="{C546D419-7E27-4800-A338-0970C887B9BA}" type="presOf" srcId="{6292E891-0306-485C-9019-99EDE6CEAB29}" destId="{AB02390D-B2B8-4ADB-AE5E-4C070BD99D4C}" srcOrd="1" destOrd="0" presId="urn:microsoft.com/office/officeart/2005/8/layout/venn2"/>
    <dgm:cxn modelId="{2DAFEAA8-7BA8-4B8D-8E2E-1B14A159481C}" type="presParOf" srcId="{DE29521A-5211-4D2A-825A-C5064D964E44}" destId="{27C7CBF1-1856-47C1-A4E8-C3657430E915}" srcOrd="0" destOrd="0" presId="urn:microsoft.com/office/officeart/2005/8/layout/venn2"/>
    <dgm:cxn modelId="{5A861979-887E-4068-BAEF-8EB3B73DC523}" type="presParOf" srcId="{27C7CBF1-1856-47C1-A4E8-C3657430E915}" destId="{AAD91517-BAC2-4E0A-A358-9D1745C75402}" srcOrd="0" destOrd="0" presId="urn:microsoft.com/office/officeart/2005/8/layout/venn2"/>
    <dgm:cxn modelId="{9153CC73-CE5F-47C5-8C75-28D6DA6C1555}" type="presParOf" srcId="{27C7CBF1-1856-47C1-A4E8-C3657430E915}" destId="{444ECADA-2662-418D-848C-8A01B8273203}" srcOrd="1" destOrd="0" presId="urn:microsoft.com/office/officeart/2005/8/layout/venn2"/>
    <dgm:cxn modelId="{BABC02D4-506F-4069-BB14-8EB927B6D9FA}" type="presParOf" srcId="{DE29521A-5211-4D2A-825A-C5064D964E44}" destId="{DE17D73D-F282-45DA-A78E-2159EDFB4A03}" srcOrd="1" destOrd="0" presId="urn:microsoft.com/office/officeart/2005/8/layout/venn2"/>
    <dgm:cxn modelId="{1C3A4E99-F688-4ECB-A02D-72615BF477A7}" type="presParOf" srcId="{DE17D73D-F282-45DA-A78E-2159EDFB4A03}" destId="{6A39D1CE-93C8-4C3A-86C1-079E32C739F3}" srcOrd="0" destOrd="0" presId="urn:microsoft.com/office/officeart/2005/8/layout/venn2"/>
    <dgm:cxn modelId="{874E990A-8980-46A6-AB28-2FBF15FC35F1}" type="presParOf" srcId="{DE17D73D-F282-45DA-A78E-2159EDFB4A03}" destId="{AB02390D-B2B8-4ADB-AE5E-4C070BD99D4C}" srcOrd="1" destOrd="0" presId="urn:microsoft.com/office/officeart/2005/8/layout/venn2"/>
    <dgm:cxn modelId="{428D05E9-AAC0-4862-832F-28F586C8AED0}" type="presParOf" srcId="{DE29521A-5211-4D2A-825A-C5064D964E44}" destId="{8C94373C-D504-4476-9911-7E54A6709A42}" srcOrd="2" destOrd="0" presId="urn:microsoft.com/office/officeart/2005/8/layout/venn2"/>
    <dgm:cxn modelId="{4E41576C-5979-425D-9002-5ADB94070B2F}" type="presParOf" srcId="{8C94373C-D504-4476-9911-7E54A6709A42}" destId="{8F149526-5AE5-47C9-98F9-4B6608E46371}" srcOrd="0" destOrd="0" presId="urn:microsoft.com/office/officeart/2005/8/layout/venn2"/>
    <dgm:cxn modelId="{612CC8EE-C767-474E-B12D-DC2033CD0D36}" type="presParOf" srcId="{8C94373C-D504-4476-9911-7E54A6709A42}" destId="{FD118671-FF67-4F48-9F85-DA4569230EF3}" srcOrd="1" destOrd="0" presId="urn:microsoft.com/office/officeart/2005/8/layout/venn2"/>
    <dgm:cxn modelId="{505498F2-5245-4262-B878-B54C9CAC22AF}" type="presParOf" srcId="{DE29521A-5211-4D2A-825A-C5064D964E44}" destId="{EE874332-5557-453F-B474-8B6C5829189C}" srcOrd="3" destOrd="0" presId="urn:microsoft.com/office/officeart/2005/8/layout/venn2"/>
    <dgm:cxn modelId="{0ADE6E5F-AF49-40B1-9BF5-94540F5E9718}" type="presParOf" srcId="{EE874332-5557-453F-B474-8B6C5829189C}" destId="{603A3AFC-D58E-4ECF-A17C-EEEA179F7F8D}" srcOrd="0" destOrd="0" presId="urn:microsoft.com/office/officeart/2005/8/layout/venn2"/>
    <dgm:cxn modelId="{53039983-7C12-463E-B3DD-D10B57AF1163}" type="presParOf" srcId="{EE874332-5557-453F-B474-8B6C5829189C}" destId="{49440FA1-46AB-431A-8D9B-34641EEE4944}" srcOrd="1" destOrd="0" presId="urn:microsoft.com/office/officeart/2005/8/layout/venn2"/>
  </dgm:cxnLst>
  <dgm:bg/>
  <dgm:whole/>
</dgm:dataModel>
</file>

<file path=ppt/diagrams/data2.xml><?xml version="1.0" encoding="utf-8"?>
<dgm:dataModel xmlns:dgm="http://schemas.openxmlformats.org/drawingml/2006/diagram" xmlns:a="http://schemas.openxmlformats.org/drawingml/2006/main">
  <dgm:ptLst>
    <dgm:pt modelId="{D8488CCA-5A0E-44A5-AB1E-764338BD630A}"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E19C04E9-5AE7-402B-80C0-EE217957BBBC}">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smtClean="0"/>
            <a:t>Congress Makes the Laws</a:t>
          </a:r>
          <a:endParaRPr lang="en-US" dirty="0"/>
        </a:p>
      </dgm:t>
    </dgm:pt>
    <dgm:pt modelId="{B1979825-3D85-48B9-A395-39FDCB61E565}" type="parTrans" cxnId="{170DEFD2-E8AA-450E-847D-740B5186A194}">
      <dgm:prSet/>
      <dgm:spPr/>
      <dgm:t>
        <a:bodyPr/>
        <a:lstStyle/>
        <a:p>
          <a:endParaRPr lang="en-US"/>
        </a:p>
      </dgm:t>
    </dgm:pt>
    <dgm:pt modelId="{52E9A5D4-54BD-475E-87D8-34AE1A4A0B66}" type="sibTrans" cxnId="{170DEFD2-E8AA-450E-847D-740B5186A194}">
      <dgm:prSet/>
      <dgm:spPr/>
      <dgm:t>
        <a:bodyPr/>
        <a:lstStyle/>
        <a:p>
          <a:endParaRPr lang="en-US"/>
        </a:p>
      </dgm:t>
    </dgm:pt>
    <dgm:pt modelId="{8817E4C0-5B85-48AF-B457-C9A8BD1447EF}">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Executive/ Judicial</a:t>
          </a:r>
          <a:endParaRPr lang="en-US" dirty="0"/>
        </a:p>
      </dgm:t>
    </dgm:pt>
    <dgm:pt modelId="{846ECAF1-A0B7-483B-9C45-CCF6F770E299}" type="parTrans" cxnId="{87F2BA60-CF7C-47C3-BFB2-E9E7D1D6B7E4}">
      <dgm:prSet/>
      <dgm:spPr/>
      <dgm:t>
        <a:bodyPr/>
        <a:lstStyle/>
        <a:p>
          <a:endParaRPr lang="en-US"/>
        </a:p>
      </dgm:t>
    </dgm:pt>
    <dgm:pt modelId="{417DA38C-BF8E-45CB-A6AE-5712913B1889}" type="sibTrans" cxnId="{87F2BA60-CF7C-47C3-BFB2-E9E7D1D6B7E4}">
      <dgm:prSet/>
      <dgm:spPr/>
      <dgm:t>
        <a:bodyPr/>
        <a:lstStyle/>
        <a:p>
          <a:endParaRPr lang="en-US"/>
        </a:p>
      </dgm:t>
    </dgm:pt>
    <dgm:pt modelId="{32358781-F71F-4EBD-9004-8CD92C0B9EE8}">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Private Sector</a:t>
          </a:r>
          <a:endParaRPr lang="en-US" dirty="0"/>
        </a:p>
      </dgm:t>
    </dgm:pt>
    <dgm:pt modelId="{A6D92F62-A124-4D4C-BA83-E55FD16E2B95}" type="parTrans" cxnId="{0FCE6C8B-2876-4CD1-84B8-F5D61D399A50}">
      <dgm:prSet/>
      <dgm:spPr/>
      <dgm:t>
        <a:bodyPr/>
        <a:lstStyle/>
        <a:p>
          <a:endParaRPr lang="en-US"/>
        </a:p>
      </dgm:t>
    </dgm:pt>
    <dgm:pt modelId="{62A56A8D-FFDD-4547-899A-FC8772772D93}" type="sibTrans" cxnId="{0FCE6C8B-2876-4CD1-84B8-F5D61D399A50}">
      <dgm:prSet/>
      <dgm:spPr/>
      <dgm:t>
        <a:bodyPr/>
        <a:lstStyle/>
        <a:p>
          <a:endParaRPr lang="en-US"/>
        </a:p>
      </dgm:t>
    </dgm:pt>
    <dgm:pt modelId="{0CF88A31-0899-4AD9-B278-08161545F884}">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Legislative Branch</a:t>
          </a:r>
          <a:endParaRPr lang="en-US" dirty="0"/>
        </a:p>
      </dgm:t>
    </dgm:pt>
    <dgm:pt modelId="{1D294101-4054-4F4F-9F9A-182365D57BFD}" type="parTrans" cxnId="{AC8E2427-AF2D-4E99-A037-36C22C42A016}">
      <dgm:prSet/>
      <dgm:spPr/>
      <dgm:t>
        <a:bodyPr/>
        <a:lstStyle/>
        <a:p>
          <a:endParaRPr lang="en-US"/>
        </a:p>
      </dgm:t>
    </dgm:pt>
    <dgm:pt modelId="{2AE5BFC1-562B-4EEC-B38C-74122EC246E5}" type="sibTrans" cxnId="{AC8E2427-AF2D-4E99-A037-36C22C42A016}">
      <dgm:prSet/>
      <dgm:spPr/>
      <dgm:t>
        <a:bodyPr/>
        <a:lstStyle/>
        <a:p>
          <a:endParaRPr lang="en-US"/>
        </a:p>
      </dgm:t>
    </dgm:pt>
    <dgm:pt modelId="{39917D4A-C12B-49EF-9987-4BD7B1E60515}" type="pres">
      <dgm:prSet presAssocID="{D8488CCA-5A0E-44A5-AB1E-764338BD630A}" presName="composite" presStyleCnt="0">
        <dgm:presLayoutVars>
          <dgm:chMax val="1"/>
          <dgm:dir/>
          <dgm:resizeHandles val="exact"/>
        </dgm:presLayoutVars>
      </dgm:prSet>
      <dgm:spPr/>
      <dgm:t>
        <a:bodyPr/>
        <a:lstStyle/>
        <a:p>
          <a:endParaRPr lang="en-US"/>
        </a:p>
      </dgm:t>
    </dgm:pt>
    <dgm:pt modelId="{7F465EB5-6065-415C-9A8C-608EF2B8C3B9}" type="pres">
      <dgm:prSet presAssocID="{E19C04E9-5AE7-402B-80C0-EE217957BBBC}" presName="roof" presStyleLbl="dkBgShp" presStyleIdx="0" presStyleCnt="2"/>
      <dgm:spPr/>
      <dgm:t>
        <a:bodyPr/>
        <a:lstStyle/>
        <a:p>
          <a:endParaRPr lang="en-US"/>
        </a:p>
      </dgm:t>
    </dgm:pt>
    <dgm:pt modelId="{BB8838CC-190D-4FA1-803E-D1166CF0BA75}" type="pres">
      <dgm:prSet presAssocID="{E19C04E9-5AE7-402B-80C0-EE217957BBBC}" presName="pillars" presStyleCnt="0"/>
      <dgm:spPr/>
    </dgm:pt>
    <dgm:pt modelId="{AC29CBDE-2AE3-40DE-8877-363A5517D846}" type="pres">
      <dgm:prSet presAssocID="{E19C04E9-5AE7-402B-80C0-EE217957BBBC}" presName="pillar1" presStyleLbl="node1" presStyleIdx="0" presStyleCnt="3">
        <dgm:presLayoutVars>
          <dgm:bulletEnabled val="1"/>
        </dgm:presLayoutVars>
      </dgm:prSet>
      <dgm:spPr/>
      <dgm:t>
        <a:bodyPr/>
        <a:lstStyle/>
        <a:p>
          <a:endParaRPr lang="en-US"/>
        </a:p>
      </dgm:t>
    </dgm:pt>
    <dgm:pt modelId="{CF3D4B07-E1EC-4CFF-BB9B-F59AC14C6A36}" type="pres">
      <dgm:prSet presAssocID="{32358781-F71F-4EBD-9004-8CD92C0B9EE8}" presName="pillarX" presStyleLbl="node1" presStyleIdx="1" presStyleCnt="3">
        <dgm:presLayoutVars>
          <dgm:bulletEnabled val="1"/>
        </dgm:presLayoutVars>
      </dgm:prSet>
      <dgm:spPr/>
      <dgm:t>
        <a:bodyPr/>
        <a:lstStyle/>
        <a:p>
          <a:endParaRPr lang="en-US"/>
        </a:p>
      </dgm:t>
    </dgm:pt>
    <dgm:pt modelId="{5543436B-7820-495C-9EA7-E630ED9469A0}" type="pres">
      <dgm:prSet presAssocID="{0CF88A31-0899-4AD9-B278-08161545F884}" presName="pillarX" presStyleLbl="node1" presStyleIdx="2" presStyleCnt="3">
        <dgm:presLayoutVars>
          <dgm:bulletEnabled val="1"/>
        </dgm:presLayoutVars>
      </dgm:prSet>
      <dgm:spPr/>
      <dgm:t>
        <a:bodyPr/>
        <a:lstStyle/>
        <a:p>
          <a:endParaRPr lang="en-US"/>
        </a:p>
      </dgm:t>
    </dgm:pt>
    <dgm:pt modelId="{86ECF471-14A0-40AA-AE9F-0233AABD6FD0}" type="pres">
      <dgm:prSet presAssocID="{E19C04E9-5AE7-402B-80C0-EE217957BBBC}" presName="base" presStyleLbl="dkBgShp" presStyleIdx="1" presStyleCnt="2"/>
      <dgm:spPr/>
    </dgm:pt>
  </dgm:ptLst>
  <dgm:cxnLst>
    <dgm:cxn modelId="{5052D6A5-A08F-4AB8-B40D-CA7FE485570B}" type="presOf" srcId="{32358781-F71F-4EBD-9004-8CD92C0B9EE8}" destId="{CF3D4B07-E1EC-4CFF-BB9B-F59AC14C6A36}" srcOrd="0" destOrd="0" presId="urn:microsoft.com/office/officeart/2005/8/layout/hList3"/>
    <dgm:cxn modelId="{0FCE6C8B-2876-4CD1-84B8-F5D61D399A50}" srcId="{E19C04E9-5AE7-402B-80C0-EE217957BBBC}" destId="{32358781-F71F-4EBD-9004-8CD92C0B9EE8}" srcOrd="1" destOrd="0" parTransId="{A6D92F62-A124-4D4C-BA83-E55FD16E2B95}" sibTransId="{62A56A8D-FFDD-4547-899A-FC8772772D93}"/>
    <dgm:cxn modelId="{170DEFD2-E8AA-450E-847D-740B5186A194}" srcId="{D8488CCA-5A0E-44A5-AB1E-764338BD630A}" destId="{E19C04E9-5AE7-402B-80C0-EE217957BBBC}" srcOrd="0" destOrd="0" parTransId="{B1979825-3D85-48B9-A395-39FDCB61E565}" sibTransId="{52E9A5D4-54BD-475E-87D8-34AE1A4A0B66}"/>
    <dgm:cxn modelId="{FAF8AD1E-324A-4A20-A029-B3A2EE054594}" type="presOf" srcId="{8817E4C0-5B85-48AF-B457-C9A8BD1447EF}" destId="{AC29CBDE-2AE3-40DE-8877-363A5517D846}" srcOrd="0" destOrd="0" presId="urn:microsoft.com/office/officeart/2005/8/layout/hList3"/>
    <dgm:cxn modelId="{87F2BA60-CF7C-47C3-BFB2-E9E7D1D6B7E4}" srcId="{E19C04E9-5AE7-402B-80C0-EE217957BBBC}" destId="{8817E4C0-5B85-48AF-B457-C9A8BD1447EF}" srcOrd="0" destOrd="0" parTransId="{846ECAF1-A0B7-483B-9C45-CCF6F770E299}" sibTransId="{417DA38C-BF8E-45CB-A6AE-5712913B1889}"/>
    <dgm:cxn modelId="{C0E3910D-9ED4-430B-BD5C-85167287D516}" type="presOf" srcId="{E19C04E9-5AE7-402B-80C0-EE217957BBBC}" destId="{7F465EB5-6065-415C-9A8C-608EF2B8C3B9}" srcOrd="0" destOrd="0" presId="urn:microsoft.com/office/officeart/2005/8/layout/hList3"/>
    <dgm:cxn modelId="{409AD2E4-7D09-42D0-9C2D-C2A48E505007}" type="presOf" srcId="{0CF88A31-0899-4AD9-B278-08161545F884}" destId="{5543436B-7820-495C-9EA7-E630ED9469A0}" srcOrd="0" destOrd="0" presId="urn:microsoft.com/office/officeart/2005/8/layout/hList3"/>
    <dgm:cxn modelId="{E9D6FF8F-54C4-4E6F-A482-7879B92CBC61}" type="presOf" srcId="{D8488CCA-5A0E-44A5-AB1E-764338BD630A}" destId="{39917D4A-C12B-49EF-9987-4BD7B1E60515}" srcOrd="0" destOrd="0" presId="urn:microsoft.com/office/officeart/2005/8/layout/hList3"/>
    <dgm:cxn modelId="{AC8E2427-AF2D-4E99-A037-36C22C42A016}" srcId="{E19C04E9-5AE7-402B-80C0-EE217957BBBC}" destId="{0CF88A31-0899-4AD9-B278-08161545F884}" srcOrd="2" destOrd="0" parTransId="{1D294101-4054-4F4F-9F9A-182365D57BFD}" sibTransId="{2AE5BFC1-562B-4EEC-B38C-74122EC246E5}"/>
    <dgm:cxn modelId="{7060F4DD-8028-46CE-93B1-0216D643E76A}" type="presParOf" srcId="{39917D4A-C12B-49EF-9987-4BD7B1E60515}" destId="{7F465EB5-6065-415C-9A8C-608EF2B8C3B9}" srcOrd="0" destOrd="0" presId="urn:microsoft.com/office/officeart/2005/8/layout/hList3"/>
    <dgm:cxn modelId="{CB91E823-D7C2-4FD3-AB6C-BBAB426D1D2E}" type="presParOf" srcId="{39917D4A-C12B-49EF-9987-4BD7B1E60515}" destId="{BB8838CC-190D-4FA1-803E-D1166CF0BA75}" srcOrd="1" destOrd="0" presId="urn:microsoft.com/office/officeart/2005/8/layout/hList3"/>
    <dgm:cxn modelId="{BC7306B9-0E03-4D85-9A85-7387EB428D88}" type="presParOf" srcId="{BB8838CC-190D-4FA1-803E-D1166CF0BA75}" destId="{AC29CBDE-2AE3-40DE-8877-363A5517D846}" srcOrd="0" destOrd="0" presId="urn:microsoft.com/office/officeart/2005/8/layout/hList3"/>
    <dgm:cxn modelId="{EC7A142A-DD55-465C-AD61-CC88852860DB}" type="presParOf" srcId="{BB8838CC-190D-4FA1-803E-D1166CF0BA75}" destId="{CF3D4B07-E1EC-4CFF-BB9B-F59AC14C6A36}" srcOrd="1" destOrd="0" presId="urn:microsoft.com/office/officeart/2005/8/layout/hList3"/>
    <dgm:cxn modelId="{E4238185-4BAF-4A66-8FC9-4F5DCFE76388}" type="presParOf" srcId="{BB8838CC-190D-4FA1-803E-D1166CF0BA75}" destId="{5543436B-7820-495C-9EA7-E630ED9469A0}" srcOrd="2" destOrd="0" presId="urn:microsoft.com/office/officeart/2005/8/layout/hList3"/>
    <dgm:cxn modelId="{0EEB0224-374E-4BEF-B7D3-E8856A88F283}" type="presParOf" srcId="{39917D4A-C12B-49EF-9987-4BD7B1E60515}" destId="{86ECF471-14A0-40AA-AE9F-0233AABD6FD0}" srcOrd="2" destOrd="0" presId="urn:microsoft.com/office/officeart/2005/8/layout/hList3"/>
  </dgm:cxnLst>
  <dgm:bg/>
  <dgm:whole/>
</dgm:dataModel>
</file>

<file path=ppt/diagrams/data3.xml><?xml version="1.0" encoding="utf-8"?>
<dgm:dataModel xmlns:dgm="http://schemas.openxmlformats.org/drawingml/2006/diagram" xmlns:a="http://schemas.openxmlformats.org/drawingml/2006/main">
  <dgm:ptLst>
    <dgm:pt modelId="{535F268D-E9E5-44B4-B7BD-06B66D20C24F}" type="doc">
      <dgm:prSet loTypeId="urn:microsoft.com/office/officeart/2005/8/layout/equation2" loCatId="process" qsTypeId="urn:microsoft.com/office/officeart/2005/8/quickstyle/simple1" qsCatId="simple" csTypeId="urn:microsoft.com/office/officeart/2005/8/colors/colorful1" csCatId="colorful" phldr="1"/>
      <dgm:spPr/>
    </dgm:pt>
    <dgm:pt modelId="{0BBF39E6-6603-42B7-9A87-C773DEC5C978}">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Workplace Laws</a:t>
          </a:r>
          <a:endParaRPr lang="en-US" dirty="0"/>
        </a:p>
      </dgm:t>
    </dgm:pt>
    <dgm:pt modelId="{B6D2653B-45A3-4F90-90E6-199549E44538}" type="parTrans" cxnId="{D29893F9-08D1-4D34-B174-C3C6FB573DD9}">
      <dgm:prSet/>
      <dgm:spPr/>
      <dgm:t>
        <a:bodyPr/>
        <a:lstStyle/>
        <a:p>
          <a:endParaRPr lang="en-US"/>
        </a:p>
      </dgm:t>
    </dgm:pt>
    <dgm:pt modelId="{5D0A0F1D-476E-4DC6-A9D6-5A59660002FD}" type="sibTrans" cxnId="{D29893F9-08D1-4D34-B174-C3C6FB573DD9}">
      <dgm:prSet/>
      <dgm:spPr/>
      <dgm:t>
        <a:bodyPr/>
        <a:lstStyle/>
        <a:p>
          <a:endParaRPr lang="en-US" dirty="0"/>
        </a:p>
      </dgm:t>
    </dgm:pt>
    <dgm:pt modelId="{6D615E81-C15B-4820-AF1B-3AF636C60C21}">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Remedies for Violations</a:t>
          </a:r>
          <a:endParaRPr lang="en-US" dirty="0"/>
        </a:p>
      </dgm:t>
    </dgm:pt>
    <dgm:pt modelId="{026B4A13-A081-4E59-B3D3-4B632B378B24}" type="parTrans" cxnId="{D717A7F4-98B4-4066-99CA-699D1210540E}">
      <dgm:prSet/>
      <dgm:spPr/>
      <dgm:t>
        <a:bodyPr/>
        <a:lstStyle/>
        <a:p>
          <a:endParaRPr lang="en-US"/>
        </a:p>
      </dgm:t>
    </dgm:pt>
    <dgm:pt modelId="{8D6C7373-F0A9-4960-A3C9-CAE65493BB2D}" type="sibTrans" cxnId="{D717A7F4-98B4-4066-99CA-699D1210540E}">
      <dgm:prSet/>
      <dgm:spPr/>
      <dgm:t>
        <a:bodyPr/>
        <a:lstStyle/>
        <a:p>
          <a:endParaRPr lang="en-US" dirty="0"/>
        </a:p>
      </dgm:t>
    </dgm:pt>
    <dgm:pt modelId="{8A9203FE-05BF-4331-B87C-DDD7EE35AB6B}">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Congressional Accountability Act</a:t>
          </a:r>
          <a:endParaRPr lang="en-US" dirty="0"/>
        </a:p>
      </dgm:t>
    </dgm:pt>
    <dgm:pt modelId="{0E341126-F7C6-4CDE-AC86-8915BACA949C}" type="parTrans" cxnId="{C42940C0-DA0D-436D-ABF4-AB55CEF8D5E7}">
      <dgm:prSet/>
      <dgm:spPr/>
      <dgm:t>
        <a:bodyPr/>
        <a:lstStyle/>
        <a:p>
          <a:endParaRPr lang="en-US"/>
        </a:p>
      </dgm:t>
    </dgm:pt>
    <dgm:pt modelId="{F6FDAE36-8DFE-460D-9C10-0B548290AC8A}" type="sibTrans" cxnId="{C42940C0-DA0D-436D-ABF4-AB55CEF8D5E7}">
      <dgm:prSet/>
      <dgm:spPr/>
      <dgm:t>
        <a:bodyPr/>
        <a:lstStyle/>
        <a:p>
          <a:endParaRPr lang="en-US"/>
        </a:p>
      </dgm:t>
    </dgm:pt>
    <dgm:pt modelId="{19A641F3-C033-4E79-AEDC-8D990F39F471}" type="pres">
      <dgm:prSet presAssocID="{535F268D-E9E5-44B4-B7BD-06B66D20C24F}" presName="Name0" presStyleCnt="0">
        <dgm:presLayoutVars>
          <dgm:dir/>
          <dgm:resizeHandles val="exact"/>
        </dgm:presLayoutVars>
      </dgm:prSet>
      <dgm:spPr/>
    </dgm:pt>
    <dgm:pt modelId="{893F03E7-6439-4743-95A6-D8E7A262E054}" type="pres">
      <dgm:prSet presAssocID="{535F268D-E9E5-44B4-B7BD-06B66D20C24F}" presName="vNodes" presStyleCnt="0"/>
      <dgm:spPr/>
    </dgm:pt>
    <dgm:pt modelId="{05DD6CD3-B839-4708-A1FA-3683E42F8E86}" type="pres">
      <dgm:prSet presAssocID="{0BBF39E6-6603-42B7-9A87-C773DEC5C978}" presName="node" presStyleLbl="node1" presStyleIdx="0" presStyleCnt="3">
        <dgm:presLayoutVars>
          <dgm:bulletEnabled val="1"/>
        </dgm:presLayoutVars>
      </dgm:prSet>
      <dgm:spPr/>
      <dgm:t>
        <a:bodyPr/>
        <a:lstStyle/>
        <a:p>
          <a:endParaRPr lang="en-US"/>
        </a:p>
      </dgm:t>
    </dgm:pt>
    <dgm:pt modelId="{00EE845A-B2BD-42AC-A113-2B5388CCA400}" type="pres">
      <dgm:prSet presAssocID="{5D0A0F1D-476E-4DC6-A9D6-5A59660002FD}" presName="spacerT" presStyleCnt="0"/>
      <dgm:spPr/>
    </dgm:pt>
    <dgm:pt modelId="{C42EA7BB-5D92-40B6-B9D6-1BA846775A27}" type="pres">
      <dgm:prSet presAssocID="{5D0A0F1D-476E-4DC6-A9D6-5A59660002FD}" presName="sibTrans" presStyleLbl="sibTrans2D1" presStyleIdx="0" presStyleCnt="2"/>
      <dgm:spPr/>
      <dgm:t>
        <a:bodyPr/>
        <a:lstStyle/>
        <a:p>
          <a:endParaRPr lang="en-US"/>
        </a:p>
      </dgm:t>
    </dgm:pt>
    <dgm:pt modelId="{26B71436-AEB3-4C6E-AC9A-2CD6B2BCE82A}" type="pres">
      <dgm:prSet presAssocID="{5D0A0F1D-476E-4DC6-A9D6-5A59660002FD}" presName="spacerB" presStyleCnt="0"/>
      <dgm:spPr/>
    </dgm:pt>
    <dgm:pt modelId="{C04C41E9-3C7C-45ED-BA40-9FFA39571FDE}" type="pres">
      <dgm:prSet presAssocID="{6D615E81-C15B-4820-AF1B-3AF636C60C21}" presName="node" presStyleLbl="node1" presStyleIdx="1" presStyleCnt="3">
        <dgm:presLayoutVars>
          <dgm:bulletEnabled val="1"/>
        </dgm:presLayoutVars>
      </dgm:prSet>
      <dgm:spPr/>
      <dgm:t>
        <a:bodyPr/>
        <a:lstStyle/>
        <a:p>
          <a:endParaRPr lang="en-US"/>
        </a:p>
      </dgm:t>
    </dgm:pt>
    <dgm:pt modelId="{E54CDADD-BD5E-4848-8241-59629C243249}" type="pres">
      <dgm:prSet presAssocID="{535F268D-E9E5-44B4-B7BD-06B66D20C24F}" presName="sibTransLast" presStyleLbl="sibTrans2D1" presStyleIdx="1" presStyleCnt="2"/>
      <dgm:spPr/>
      <dgm:t>
        <a:bodyPr/>
        <a:lstStyle/>
        <a:p>
          <a:endParaRPr lang="en-US"/>
        </a:p>
      </dgm:t>
    </dgm:pt>
    <dgm:pt modelId="{9E8EAB9B-E938-4F8B-AE1D-9A5FA471DF98}" type="pres">
      <dgm:prSet presAssocID="{535F268D-E9E5-44B4-B7BD-06B66D20C24F}" presName="connectorText" presStyleLbl="sibTrans2D1" presStyleIdx="1" presStyleCnt="2"/>
      <dgm:spPr/>
      <dgm:t>
        <a:bodyPr/>
        <a:lstStyle/>
        <a:p>
          <a:endParaRPr lang="en-US"/>
        </a:p>
      </dgm:t>
    </dgm:pt>
    <dgm:pt modelId="{367ADC01-8EE9-4C0C-9828-F673463619DE}" type="pres">
      <dgm:prSet presAssocID="{535F268D-E9E5-44B4-B7BD-06B66D20C24F}" presName="lastNode" presStyleLbl="node1" presStyleIdx="2" presStyleCnt="3">
        <dgm:presLayoutVars>
          <dgm:bulletEnabled val="1"/>
        </dgm:presLayoutVars>
      </dgm:prSet>
      <dgm:spPr/>
      <dgm:t>
        <a:bodyPr/>
        <a:lstStyle/>
        <a:p>
          <a:endParaRPr lang="en-US"/>
        </a:p>
      </dgm:t>
    </dgm:pt>
  </dgm:ptLst>
  <dgm:cxnLst>
    <dgm:cxn modelId="{D29893F9-08D1-4D34-B174-C3C6FB573DD9}" srcId="{535F268D-E9E5-44B4-B7BD-06B66D20C24F}" destId="{0BBF39E6-6603-42B7-9A87-C773DEC5C978}" srcOrd="0" destOrd="0" parTransId="{B6D2653B-45A3-4F90-90E6-199549E44538}" sibTransId="{5D0A0F1D-476E-4DC6-A9D6-5A59660002FD}"/>
    <dgm:cxn modelId="{01366F80-ED8F-4E0F-8F61-D135E6ED891C}" type="presOf" srcId="{0BBF39E6-6603-42B7-9A87-C773DEC5C978}" destId="{05DD6CD3-B839-4708-A1FA-3683E42F8E86}" srcOrd="0" destOrd="0" presId="urn:microsoft.com/office/officeart/2005/8/layout/equation2"/>
    <dgm:cxn modelId="{82631E02-169B-4BB0-8FEF-447DB9D851D7}" type="presOf" srcId="{8D6C7373-F0A9-4960-A3C9-CAE65493BB2D}" destId="{E54CDADD-BD5E-4848-8241-59629C243249}" srcOrd="0" destOrd="0" presId="urn:microsoft.com/office/officeart/2005/8/layout/equation2"/>
    <dgm:cxn modelId="{B743BF0C-DE70-4CE2-A5ED-F1052656F8D5}" type="presOf" srcId="{535F268D-E9E5-44B4-B7BD-06B66D20C24F}" destId="{19A641F3-C033-4E79-AEDC-8D990F39F471}" srcOrd="0" destOrd="0" presId="urn:microsoft.com/office/officeart/2005/8/layout/equation2"/>
    <dgm:cxn modelId="{80838B9D-5091-4C53-9773-2EB5BC96CB81}" type="presOf" srcId="{5D0A0F1D-476E-4DC6-A9D6-5A59660002FD}" destId="{C42EA7BB-5D92-40B6-B9D6-1BA846775A27}" srcOrd="0" destOrd="0" presId="urn:microsoft.com/office/officeart/2005/8/layout/equation2"/>
    <dgm:cxn modelId="{A2A74EB6-D9BD-45E2-BBAA-8D331E494564}" type="presOf" srcId="{8D6C7373-F0A9-4960-A3C9-CAE65493BB2D}" destId="{9E8EAB9B-E938-4F8B-AE1D-9A5FA471DF98}" srcOrd="1" destOrd="0" presId="urn:microsoft.com/office/officeart/2005/8/layout/equation2"/>
    <dgm:cxn modelId="{B2A7D288-A61F-4F3E-AE21-5703C5E5B00D}" type="presOf" srcId="{6D615E81-C15B-4820-AF1B-3AF636C60C21}" destId="{C04C41E9-3C7C-45ED-BA40-9FFA39571FDE}" srcOrd="0" destOrd="0" presId="urn:microsoft.com/office/officeart/2005/8/layout/equation2"/>
    <dgm:cxn modelId="{D717A7F4-98B4-4066-99CA-699D1210540E}" srcId="{535F268D-E9E5-44B4-B7BD-06B66D20C24F}" destId="{6D615E81-C15B-4820-AF1B-3AF636C60C21}" srcOrd="1" destOrd="0" parTransId="{026B4A13-A081-4E59-B3D3-4B632B378B24}" sibTransId="{8D6C7373-F0A9-4960-A3C9-CAE65493BB2D}"/>
    <dgm:cxn modelId="{89E7E63B-FC04-4BAD-A6DD-A4CF378D189B}" type="presOf" srcId="{8A9203FE-05BF-4331-B87C-DDD7EE35AB6B}" destId="{367ADC01-8EE9-4C0C-9828-F673463619DE}" srcOrd="0" destOrd="0" presId="urn:microsoft.com/office/officeart/2005/8/layout/equation2"/>
    <dgm:cxn modelId="{C42940C0-DA0D-436D-ABF4-AB55CEF8D5E7}" srcId="{535F268D-E9E5-44B4-B7BD-06B66D20C24F}" destId="{8A9203FE-05BF-4331-B87C-DDD7EE35AB6B}" srcOrd="2" destOrd="0" parTransId="{0E341126-F7C6-4CDE-AC86-8915BACA949C}" sibTransId="{F6FDAE36-8DFE-460D-9C10-0B548290AC8A}"/>
    <dgm:cxn modelId="{B6A9AD39-C5B6-45CD-9492-B843C8CC2879}" type="presParOf" srcId="{19A641F3-C033-4E79-AEDC-8D990F39F471}" destId="{893F03E7-6439-4743-95A6-D8E7A262E054}" srcOrd="0" destOrd="0" presId="urn:microsoft.com/office/officeart/2005/8/layout/equation2"/>
    <dgm:cxn modelId="{7FFC8FE6-5F3A-4343-B119-30E108977CD7}" type="presParOf" srcId="{893F03E7-6439-4743-95A6-D8E7A262E054}" destId="{05DD6CD3-B839-4708-A1FA-3683E42F8E86}" srcOrd="0" destOrd="0" presId="urn:microsoft.com/office/officeart/2005/8/layout/equation2"/>
    <dgm:cxn modelId="{DD6FCD1F-31FD-4259-B375-91EFFC902088}" type="presParOf" srcId="{893F03E7-6439-4743-95A6-D8E7A262E054}" destId="{00EE845A-B2BD-42AC-A113-2B5388CCA400}" srcOrd="1" destOrd="0" presId="urn:microsoft.com/office/officeart/2005/8/layout/equation2"/>
    <dgm:cxn modelId="{9671967F-F30F-445D-A7BB-29E6D3D378B1}" type="presParOf" srcId="{893F03E7-6439-4743-95A6-D8E7A262E054}" destId="{C42EA7BB-5D92-40B6-B9D6-1BA846775A27}" srcOrd="2" destOrd="0" presId="urn:microsoft.com/office/officeart/2005/8/layout/equation2"/>
    <dgm:cxn modelId="{88FBF084-A5AE-4965-BAFF-F60AD220B7D4}" type="presParOf" srcId="{893F03E7-6439-4743-95A6-D8E7A262E054}" destId="{26B71436-AEB3-4C6E-AC9A-2CD6B2BCE82A}" srcOrd="3" destOrd="0" presId="urn:microsoft.com/office/officeart/2005/8/layout/equation2"/>
    <dgm:cxn modelId="{CD32EE9E-CE33-48DA-BDF2-C27F60071328}" type="presParOf" srcId="{893F03E7-6439-4743-95A6-D8E7A262E054}" destId="{C04C41E9-3C7C-45ED-BA40-9FFA39571FDE}" srcOrd="4" destOrd="0" presId="urn:microsoft.com/office/officeart/2005/8/layout/equation2"/>
    <dgm:cxn modelId="{585E840F-0F81-49C3-9B52-A1859BE82D30}" type="presParOf" srcId="{19A641F3-C033-4E79-AEDC-8D990F39F471}" destId="{E54CDADD-BD5E-4848-8241-59629C243249}" srcOrd="1" destOrd="0" presId="urn:microsoft.com/office/officeart/2005/8/layout/equation2"/>
    <dgm:cxn modelId="{AA410D72-CA79-4EAE-B6C4-D86BD4FD9848}" type="presParOf" srcId="{E54CDADD-BD5E-4848-8241-59629C243249}" destId="{9E8EAB9B-E938-4F8B-AE1D-9A5FA471DF98}" srcOrd="0" destOrd="0" presId="urn:microsoft.com/office/officeart/2005/8/layout/equation2"/>
    <dgm:cxn modelId="{B1CABBB4-7925-41F4-ADBD-37249CC36449}" type="presParOf" srcId="{19A641F3-C033-4E79-AEDC-8D990F39F471}" destId="{367ADC01-8EE9-4C0C-9828-F673463619DE}" srcOrd="2" destOrd="0" presId="urn:microsoft.com/office/officeart/2005/8/layout/equation2"/>
  </dgm:cxnLst>
  <dgm:bg/>
  <dgm:whole/>
</dgm:dataModel>
</file>

<file path=ppt/diagrams/data4.xml><?xml version="1.0" encoding="utf-8"?>
<dgm:dataModel xmlns:dgm="http://schemas.openxmlformats.org/drawingml/2006/diagram" xmlns:a="http://schemas.openxmlformats.org/drawingml/2006/main">
  <dgm:ptLst>
    <dgm:pt modelId="{59D74A60-7DB6-4295-A10C-16F08028AB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C97881E8-BD76-4566-802B-D31B9C55E897}">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Civil rights</a:t>
          </a:r>
          <a:endParaRPr lang="en-US" dirty="0"/>
        </a:p>
      </dgm:t>
    </dgm:pt>
    <dgm:pt modelId="{135B94DE-266E-4386-B3B4-2E97E44C5D6C}" type="parTrans" cxnId="{45513D9E-DE0D-4BB0-8F47-AD695D8B545D}">
      <dgm:prSet/>
      <dgm:spPr/>
      <dgm:t>
        <a:bodyPr/>
        <a:lstStyle/>
        <a:p>
          <a:endParaRPr lang="en-US"/>
        </a:p>
      </dgm:t>
    </dgm:pt>
    <dgm:pt modelId="{BDB0EFA1-92EB-4513-9927-080ADF522251}" type="sibTrans" cxnId="{45513D9E-DE0D-4BB0-8F47-AD695D8B545D}">
      <dgm:prSet/>
      <dgm:spPr/>
      <dgm:t>
        <a:bodyPr/>
        <a:lstStyle/>
        <a:p>
          <a:endParaRPr lang="en-US"/>
        </a:p>
      </dgm:t>
    </dgm:pt>
    <dgm:pt modelId="{566F1EF9-8A88-483C-B29F-DDB8B83E693A}">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Gender, race, religion, national origin, color</a:t>
          </a:r>
          <a:endParaRPr lang="en-US" dirty="0"/>
        </a:p>
      </dgm:t>
    </dgm:pt>
    <dgm:pt modelId="{90033772-A4B4-492A-8BCD-25E462A5E0C8}" type="parTrans" cxnId="{0915AABC-DF10-42B2-850F-092FABCD75C0}">
      <dgm:prSet/>
      <dgm:spPr/>
      <dgm:t>
        <a:bodyPr/>
        <a:lstStyle/>
        <a:p>
          <a:endParaRPr lang="en-US"/>
        </a:p>
      </dgm:t>
    </dgm:pt>
    <dgm:pt modelId="{FDED2EBC-F8A7-4DA4-9A86-DC44F6C8E14C}" type="sibTrans" cxnId="{0915AABC-DF10-42B2-850F-092FABCD75C0}">
      <dgm:prSet/>
      <dgm:spPr/>
      <dgm:t>
        <a:bodyPr/>
        <a:lstStyle/>
        <a:p>
          <a:endParaRPr lang="en-US"/>
        </a:p>
      </dgm:t>
    </dgm:pt>
    <dgm:pt modelId="{211B7FCB-7A8D-4988-B3F1-728FE04C7979}">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Age</a:t>
          </a:r>
          <a:endParaRPr lang="en-US" dirty="0"/>
        </a:p>
      </dgm:t>
    </dgm:pt>
    <dgm:pt modelId="{1F55BF30-A719-48F6-A698-13610EE6BC47}" type="parTrans" cxnId="{D4E72C8E-80ED-49A0-9363-1D3AFAA72433}">
      <dgm:prSet/>
      <dgm:spPr/>
      <dgm:t>
        <a:bodyPr/>
        <a:lstStyle/>
        <a:p>
          <a:endParaRPr lang="en-US"/>
        </a:p>
      </dgm:t>
    </dgm:pt>
    <dgm:pt modelId="{32CC25D6-68DC-4E24-B0A3-0F59F1D5991A}" type="sibTrans" cxnId="{D4E72C8E-80ED-49A0-9363-1D3AFAA72433}">
      <dgm:prSet/>
      <dgm:spPr/>
      <dgm:t>
        <a:bodyPr/>
        <a:lstStyle/>
        <a:p>
          <a:endParaRPr lang="en-US"/>
        </a:p>
      </dgm:t>
    </dgm:pt>
    <dgm:pt modelId="{86497484-7F4B-4D5B-97D9-A62FF597EE84}">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OSHA and Public Access</a:t>
          </a:r>
          <a:endParaRPr lang="en-US" dirty="0"/>
        </a:p>
      </dgm:t>
    </dgm:pt>
    <dgm:pt modelId="{2081F3C6-379C-4404-B109-ED65DA3D9A76}" type="parTrans" cxnId="{D0673316-65CF-4DE7-B2C6-24B0AB727411}">
      <dgm:prSet/>
      <dgm:spPr/>
      <dgm:t>
        <a:bodyPr/>
        <a:lstStyle/>
        <a:p>
          <a:endParaRPr lang="en-US"/>
        </a:p>
      </dgm:t>
    </dgm:pt>
    <dgm:pt modelId="{84FF0964-7D3B-4289-B31F-7C6A696FDB05}" type="sibTrans" cxnId="{D0673316-65CF-4DE7-B2C6-24B0AB727411}">
      <dgm:prSet/>
      <dgm:spPr/>
      <dgm:t>
        <a:bodyPr/>
        <a:lstStyle/>
        <a:p>
          <a:endParaRPr lang="en-US"/>
        </a:p>
      </dgm:t>
    </dgm:pt>
    <dgm:pt modelId="{CCDB8A72-D8AF-4185-A5A3-5B0DDC1FB3C6}">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Safety</a:t>
          </a:r>
          <a:endParaRPr lang="en-US" dirty="0"/>
        </a:p>
      </dgm:t>
    </dgm:pt>
    <dgm:pt modelId="{D2A6C313-07DC-4C42-8E01-D69F917044C7}" type="parTrans" cxnId="{B7638E55-571D-47F1-A60C-24BAA4F3E216}">
      <dgm:prSet/>
      <dgm:spPr/>
      <dgm:t>
        <a:bodyPr/>
        <a:lstStyle/>
        <a:p>
          <a:endParaRPr lang="en-US"/>
        </a:p>
      </dgm:t>
    </dgm:pt>
    <dgm:pt modelId="{FAF883FE-C542-4A9C-9397-9B03BB70F5E9}" type="sibTrans" cxnId="{B7638E55-571D-47F1-A60C-24BAA4F3E216}">
      <dgm:prSet/>
      <dgm:spPr/>
      <dgm:t>
        <a:bodyPr/>
        <a:lstStyle/>
        <a:p>
          <a:endParaRPr lang="en-US"/>
        </a:p>
      </dgm:t>
    </dgm:pt>
    <dgm:pt modelId="{1173C2E8-F1FF-40DD-8D54-B801D3A7035F}">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ADA Public Access</a:t>
          </a:r>
          <a:endParaRPr lang="en-US" dirty="0"/>
        </a:p>
      </dgm:t>
    </dgm:pt>
    <dgm:pt modelId="{43D3B6D3-73DA-4DA3-A7A3-E016F403AAA6}" type="parTrans" cxnId="{B47881B7-D1BF-4B65-BB0D-1F5AC28E8C6E}">
      <dgm:prSet/>
      <dgm:spPr/>
      <dgm:t>
        <a:bodyPr/>
        <a:lstStyle/>
        <a:p>
          <a:endParaRPr lang="en-US"/>
        </a:p>
      </dgm:t>
    </dgm:pt>
    <dgm:pt modelId="{D0271FBD-C3E3-4EC9-B05D-4120FD076C90}" type="sibTrans" cxnId="{B47881B7-D1BF-4B65-BB0D-1F5AC28E8C6E}">
      <dgm:prSet/>
      <dgm:spPr/>
      <dgm:t>
        <a:bodyPr/>
        <a:lstStyle/>
        <a:p>
          <a:endParaRPr lang="en-US"/>
        </a:p>
      </dgm:t>
    </dgm:pt>
    <dgm:pt modelId="{E6F840B8-3B5D-407D-88D9-ABE63B4191D5}">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Other</a:t>
          </a:r>
          <a:endParaRPr lang="en-US" dirty="0"/>
        </a:p>
      </dgm:t>
    </dgm:pt>
    <dgm:pt modelId="{51B16B24-0DE1-47AD-B075-B64EAF1B1751}" type="parTrans" cxnId="{AB4E144F-5D04-46FC-ACD3-CED5959A4D5E}">
      <dgm:prSet/>
      <dgm:spPr/>
      <dgm:t>
        <a:bodyPr/>
        <a:lstStyle/>
        <a:p>
          <a:endParaRPr lang="en-US"/>
        </a:p>
      </dgm:t>
    </dgm:pt>
    <dgm:pt modelId="{08AE019F-EEAD-4AA6-ADA4-D7D5A5E4F37F}" type="sibTrans" cxnId="{AB4E144F-5D04-46FC-ACD3-CED5959A4D5E}">
      <dgm:prSet/>
      <dgm:spPr/>
      <dgm:t>
        <a:bodyPr/>
        <a:lstStyle/>
        <a:p>
          <a:endParaRPr lang="en-US"/>
        </a:p>
      </dgm:t>
    </dgm:pt>
    <dgm:pt modelId="{82241089-6931-4CA8-B2DF-C366B2B778E8}">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Veterans’ rights</a:t>
          </a:r>
          <a:endParaRPr lang="en-US" dirty="0"/>
        </a:p>
      </dgm:t>
    </dgm:pt>
    <dgm:pt modelId="{7CEFF0E4-7F6B-4BFC-BF5B-83BA1E7FFDF5}" type="parTrans" cxnId="{E0B46D2A-C1D4-4E7E-8881-F4125A3C0B45}">
      <dgm:prSet/>
      <dgm:spPr/>
      <dgm:t>
        <a:bodyPr/>
        <a:lstStyle/>
        <a:p>
          <a:endParaRPr lang="en-US"/>
        </a:p>
      </dgm:t>
    </dgm:pt>
    <dgm:pt modelId="{96A5051A-3FDB-4113-9363-CD586EBFBDFF}" type="sibTrans" cxnId="{E0B46D2A-C1D4-4E7E-8881-F4125A3C0B45}">
      <dgm:prSet/>
      <dgm:spPr/>
      <dgm:t>
        <a:bodyPr/>
        <a:lstStyle/>
        <a:p>
          <a:endParaRPr lang="en-US"/>
        </a:p>
      </dgm:t>
    </dgm:pt>
    <dgm:pt modelId="{C890A579-EAA5-42C9-9222-47A0F329A68F}">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Polygraph</a:t>
          </a:r>
          <a:endParaRPr lang="en-US" dirty="0"/>
        </a:p>
      </dgm:t>
    </dgm:pt>
    <dgm:pt modelId="{0D609418-77B1-41CB-880B-7FFEF8C5451C}" type="parTrans" cxnId="{B2A19A27-FFD8-4E62-BE39-B78683101B20}">
      <dgm:prSet/>
      <dgm:spPr/>
      <dgm:t>
        <a:bodyPr/>
        <a:lstStyle/>
        <a:p>
          <a:endParaRPr lang="en-US"/>
        </a:p>
      </dgm:t>
    </dgm:pt>
    <dgm:pt modelId="{3FE4B2AC-980B-4CDB-9864-E043683ADFBC}" type="sibTrans" cxnId="{B2A19A27-FFD8-4E62-BE39-B78683101B20}">
      <dgm:prSet/>
      <dgm:spPr/>
      <dgm:t>
        <a:bodyPr/>
        <a:lstStyle/>
        <a:p>
          <a:endParaRPr lang="en-US"/>
        </a:p>
      </dgm:t>
    </dgm:pt>
    <dgm:pt modelId="{66586FF3-41A4-4175-83D0-5D9F082F0B97}">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Physical/Mental Disability</a:t>
          </a:r>
          <a:endParaRPr lang="en-US" dirty="0"/>
        </a:p>
      </dgm:t>
    </dgm:pt>
    <dgm:pt modelId="{FBB90C91-9690-4450-AC33-272BE22B858B}" type="parTrans" cxnId="{BDA8970E-37FE-46AC-9A05-58CE70868511}">
      <dgm:prSet/>
      <dgm:spPr/>
      <dgm:t>
        <a:bodyPr/>
        <a:lstStyle/>
        <a:p>
          <a:endParaRPr lang="en-US"/>
        </a:p>
      </dgm:t>
    </dgm:pt>
    <dgm:pt modelId="{BE80C3D7-DA31-4B20-BFD3-293D9F9AD563}" type="sibTrans" cxnId="{BDA8970E-37FE-46AC-9A05-58CE70868511}">
      <dgm:prSet/>
      <dgm:spPr/>
      <dgm:t>
        <a:bodyPr/>
        <a:lstStyle/>
        <a:p>
          <a:endParaRPr lang="en-US"/>
        </a:p>
      </dgm:t>
    </dgm:pt>
    <dgm:pt modelId="{5AD1EA9B-6ABC-4472-B229-91246AC61044}">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Retaliation</a:t>
          </a:r>
          <a:endParaRPr lang="en-US" dirty="0"/>
        </a:p>
      </dgm:t>
    </dgm:pt>
    <dgm:pt modelId="{0D83A6BC-976A-4837-BBFC-08B421EA9BBA}" type="parTrans" cxnId="{C8CEE4CB-208F-490D-BDA9-24069E06D295}">
      <dgm:prSet/>
      <dgm:spPr/>
      <dgm:t>
        <a:bodyPr/>
        <a:lstStyle/>
        <a:p>
          <a:endParaRPr lang="en-US"/>
        </a:p>
      </dgm:t>
    </dgm:pt>
    <dgm:pt modelId="{62210B4B-C1BF-4AFF-A320-E1ED96E391DF}" type="sibTrans" cxnId="{C8CEE4CB-208F-490D-BDA9-24069E06D295}">
      <dgm:prSet/>
      <dgm:spPr/>
      <dgm:t>
        <a:bodyPr/>
        <a:lstStyle/>
        <a:p>
          <a:endParaRPr lang="en-US"/>
        </a:p>
      </dgm:t>
    </dgm:pt>
    <dgm:pt modelId="{35943792-5720-48B1-B291-6A8F516558B5}">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Health</a:t>
          </a:r>
          <a:endParaRPr lang="en-US" dirty="0"/>
        </a:p>
      </dgm:t>
    </dgm:pt>
    <dgm:pt modelId="{DDC3C991-2C88-4CD2-8DDE-FEB76184183F}" type="parTrans" cxnId="{3EB89852-8FAE-46CF-8812-081AB84C4F88}">
      <dgm:prSet/>
      <dgm:spPr/>
      <dgm:t>
        <a:bodyPr/>
        <a:lstStyle/>
        <a:p>
          <a:endParaRPr lang="en-US"/>
        </a:p>
      </dgm:t>
    </dgm:pt>
    <dgm:pt modelId="{DC11E8DC-0F80-4126-98A2-D6EF78EA778C}" type="sibTrans" cxnId="{3EB89852-8FAE-46CF-8812-081AB84C4F88}">
      <dgm:prSet/>
      <dgm:spPr/>
      <dgm:t>
        <a:bodyPr/>
        <a:lstStyle/>
        <a:p>
          <a:endParaRPr lang="en-US"/>
        </a:p>
      </dgm:t>
    </dgm:pt>
    <dgm:pt modelId="{E04D2358-C224-4164-985E-2E2856E266DF}">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Layoffs</a:t>
          </a:r>
          <a:endParaRPr lang="en-US" dirty="0"/>
        </a:p>
      </dgm:t>
    </dgm:pt>
    <dgm:pt modelId="{726EBAAF-4BA0-4F54-858F-04A24981301C}" type="parTrans" cxnId="{13265D3E-595A-4E34-9A6F-F6E07814F322}">
      <dgm:prSet/>
      <dgm:spPr/>
    </dgm:pt>
    <dgm:pt modelId="{3317B86E-976B-41E5-A741-34D129E70F10}" type="sibTrans" cxnId="{13265D3E-595A-4E34-9A6F-F6E07814F322}">
      <dgm:prSet/>
      <dgm:spPr/>
    </dgm:pt>
    <dgm:pt modelId="{EB471A57-DDFD-4556-899F-35F94819664B}">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Pay standards</a:t>
          </a:r>
          <a:endParaRPr lang="en-US" dirty="0"/>
        </a:p>
      </dgm:t>
    </dgm:pt>
    <dgm:pt modelId="{DB876D09-2206-4582-A27A-4B607784F000}" type="parTrans" cxnId="{ABBAFA22-513A-42A3-A2B8-5714C0B8C983}">
      <dgm:prSet/>
      <dgm:spPr/>
    </dgm:pt>
    <dgm:pt modelId="{718D92E5-0028-4FE7-9988-01E3FDA16F5B}" type="sibTrans" cxnId="{ABBAFA22-513A-42A3-A2B8-5714C0B8C983}">
      <dgm:prSet/>
      <dgm:spPr/>
    </dgm:pt>
    <dgm:pt modelId="{23AFBF94-1142-4EAA-8099-5766DC10C2C9}">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Family and medical leave</a:t>
          </a:r>
          <a:endParaRPr lang="en-US" dirty="0"/>
        </a:p>
      </dgm:t>
    </dgm:pt>
    <dgm:pt modelId="{FB4C9784-9E05-4D9D-90A7-B9415F43F67E}" type="parTrans" cxnId="{B18FE255-093F-4817-9B7F-9B81AD3B3BA1}">
      <dgm:prSet/>
      <dgm:spPr/>
    </dgm:pt>
    <dgm:pt modelId="{6712AC87-0800-4057-A58B-92C01A661122}" type="sibTrans" cxnId="{B18FE255-093F-4817-9B7F-9B81AD3B3BA1}">
      <dgm:prSet/>
      <dgm:spPr/>
    </dgm:pt>
    <dgm:pt modelId="{358E7910-FFC6-47FA-823C-288DF16375B3}">
      <dgm:prSet phldrT="[Text]">
        <dgm:style>
          <a:lnRef idx="0">
            <a:schemeClr val="accent4"/>
          </a:lnRef>
          <a:fillRef idx="3">
            <a:schemeClr val="accent4"/>
          </a:fillRef>
          <a:effectRef idx="3">
            <a:schemeClr val="accent4"/>
          </a:effectRef>
          <a:fontRef idx="minor">
            <a:schemeClr val="lt1"/>
          </a:fontRef>
        </dgm:style>
      </dgm:prSet>
      <dgm:spPr/>
      <dgm:t>
        <a:bodyPr/>
        <a:lstStyle/>
        <a:p>
          <a:endParaRPr lang="en-US" dirty="0"/>
        </a:p>
      </dgm:t>
    </dgm:pt>
    <dgm:pt modelId="{F9644484-9C9F-4BF3-A7B6-E42D8959466D}" type="parTrans" cxnId="{8733BDA3-140B-471A-8771-E589DB79A2A8}">
      <dgm:prSet/>
      <dgm:spPr/>
    </dgm:pt>
    <dgm:pt modelId="{F02189E6-AE7E-467F-AAB6-6B0CDC49A172}" type="sibTrans" cxnId="{8733BDA3-140B-471A-8771-E589DB79A2A8}">
      <dgm:prSet/>
      <dgm:spPr/>
    </dgm:pt>
    <dgm:pt modelId="{0E049721-5DD2-49EE-A840-551D3F6D5C02}">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Genetic Information</a:t>
          </a:r>
          <a:endParaRPr lang="en-US" dirty="0"/>
        </a:p>
      </dgm:t>
    </dgm:pt>
    <dgm:pt modelId="{18146439-519C-41F9-8031-519983991A4A}" type="parTrans" cxnId="{671706E8-EA4E-426A-BA20-4159284048E5}">
      <dgm:prSet/>
      <dgm:spPr/>
    </dgm:pt>
    <dgm:pt modelId="{2081FCB1-4F6D-4BBF-A061-86C445E6E2C1}" type="sibTrans" cxnId="{671706E8-EA4E-426A-BA20-4159284048E5}">
      <dgm:prSet/>
      <dgm:spPr/>
    </dgm:pt>
    <dgm:pt modelId="{49FDAE88-C63B-4889-8E77-49C9BC7F1FA4}" type="pres">
      <dgm:prSet presAssocID="{59D74A60-7DB6-4295-A10C-16F08028AB04}" presName="Name0" presStyleCnt="0">
        <dgm:presLayoutVars>
          <dgm:dir/>
          <dgm:resizeHandles val="exact"/>
        </dgm:presLayoutVars>
      </dgm:prSet>
      <dgm:spPr/>
      <dgm:t>
        <a:bodyPr/>
        <a:lstStyle/>
        <a:p>
          <a:endParaRPr lang="en-US"/>
        </a:p>
      </dgm:t>
    </dgm:pt>
    <dgm:pt modelId="{D8DFEDFB-0F5E-40D5-B1F3-3FEC9554787D}" type="pres">
      <dgm:prSet presAssocID="{C97881E8-BD76-4566-802B-D31B9C55E897}" presName="node" presStyleLbl="node1" presStyleIdx="0" presStyleCnt="3">
        <dgm:presLayoutVars>
          <dgm:bulletEnabled val="1"/>
        </dgm:presLayoutVars>
      </dgm:prSet>
      <dgm:spPr/>
      <dgm:t>
        <a:bodyPr/>
        <a:lstStyle/>
        <a:p>
          <a:endParaRPr lang="en-US"/>
        </a:p>
      </dgm:t>
    </dgm:pt>
    <dgm:pt modelId="{133E3C19-7500-4AA1-B30F-2D6AEB2FB9F7}" type="pres">
      <dgm:prSet presAssocID="{BDB0EFA1-92EB-4513-9927-080ADF522251}" presName="sibTrans" presStyleCnt="0"/>
      <dgm:spPr/>
    </dgm:pt>
    <dgm:pt modelId="{C129BFAB-AD34-4858-AFB2-FC6AAC2D1CE5}" type="pres">
      <dgm:prSet presAssocID="{86497484-7F4B-4D5B-97D9-A62FF597EE84}" presName="node" presStyleLbl="node1" presStyleIdx="1" presStyleCnt="3">
        <dgm:presLayoutVars>
          <dgm:bulletEnabled val="1"/>
        </dgm:presLayoutVars>
      </dgm:prSet>
      <dgm:spPr/>
      <dgm:t>
        <a:bodyPr/>
        <a:lstStyle/>
        <a:p>
          <a:endParaRPr lang="en-US"/>
        </a:p>
      </dgm:t>
    </dgm:pt>
    <dgm:pt modelId="{6DC449A9-F8BA-4757-A40A-4D6F2E87FFA3}" type="pres">
      <dgm:prSet presAssocID="{84FF0964-7D3B-4289-B31F-7C6A696FDB05}" presName="sibTrans" presStyleCnt="0"/>
      <dgm:spPr/>
    </dgm:pt>
    <dgm:pt modelId="{FF2E4638-3EBC-444F-A7C4-128F58BD0953}" type="pres">
      <dgm:prSet presAssocID="{E6F840B8-3B5D-407D-88D9-ABE63B4191D5}" presName="node" presStyleLbl="node1" presStyleIdx="2" presStyleCnt="3">
        <dgm:presLayoutVars>
          <dgm:bulletEnabled val="1"/>
        </dgm:presLayoutVars>
      </dgm:prSet>
      <dgm:spPr/>
      <dgm:t>
        <a:bodyPr/>
        <a:lstStyle/>
        <a:p>
          <a:endParaRPr lang="en-US"/>
        </a:p>
      </dgm:t>
    </dgm:pt>
  </dgm:ptLst>
  <dgm:cxnLst>
    <dgm:cxn modelId="{D83065F6-78EC-409D-8E12-2FC02F1B5E6C}" type="presOf" srcId="{211B7FCB-7A8D-4988-B3F1-728FE04C7979}" destId="{D8DFEDFB-0F5E-40D5-B1F3-3FEC9554787D}" srcOrd="0" destOrd="2" presId="urn:microsoft.com/office/officeart/2005/8/layout/hList6"/>
    <dgm:cxn modelId="{C451182D-6055-46E2-943D-C4825E0E0F52}" type="presOf" srcId="{E6F840B8-3B5D-407D-88D9-ABE63B4191D5}" destId="{FF2E4638-3EBC-444F-A7C4-128F58BD0953}" srcOrd="0" destOrd="0" presId="urn:microsoft.com/office/officeart/2005/8/layout/hList6"/>
    <dgm:cxn modelId="{2FC4141F-537D-4E41-B2E1-0595414A2B55}" type="presOf" srcId="{E04D2358-C224-4164-985E-2E2856E266DF}" destId="{FF2E4638-3EBC-444F-A7C4-128F58BD0953}" srcOrd="0" destOrd="3" presId="urn:microsoft.com/office/officeart/2005/8/layout/hList6"/>
    <dgm:cxn modelId="{3EB89852-8FAE-46CF-8812-081AB84C4F88}" srcId="{86497484-7F4B-4D5B-97D9-A62FF597EE84}" destId="{35943792-5720-48B1-B291-6A8F516558B5}" srcOrd="1" destOrd="0" parTransId="{DDC3C991-2C88-4CD2-8DDE-FEB76184183F}" sibTransId="{DC11E8DC-0F80-4126-98A2-D6EF78EA778C}"/>
    <dgm:cxn modelId="{C8CEE4CB-208F-490D-BDA9-24069E06D295}" srcId="{C97881E8-BD76-4566-802B-D31B9C55E897}" destId="{5AD1EA9B-6ABC-4472-B229-91246AC61044}" srcOrd="3" destOrd="0" parTransId="{0D83A6BC-976A-4837-BBFC-08B421EA9BBA}" sibTransId="{62210B4B-C1BF-4AFF-A320-E1ED96E391DF}"/>
    <dgm:cxn modelId="{B18FE255-093F-4817-9B7F-9B81AD3B3BA1}" srcId="{E6F840B8-3B5D-407D-88D9-ABE63B4191D5}" destId="{23AFBF94-1142-4EAA-8099-5766DC10C2C9}" srcOrd="4" destOrd="0" parTransId="{FB4C9784-9E05-4D9D-90A7-B9415F43F67E}" sibTransId="{6712AC87-0800-4057-A58B-92C01A661122}"/>
    <dgm:cxn modelId="{E0B46D2A-C1D4-4E7E-8881-F4125A3C0B45}" srcId="{E6F840B8-3B5D-407D-88D9-ABE63B4191D5}" destId="{82241089-6931-4CA8-B2DF-C366B2B778E8}" srcOrd="0" destOrd="0" parTransId="{7CEFF0E4-7F6B-4BFC-BF5B-83BA1E7FFDF5}" sibTransId="{96A5051A-3FDB-4113-9363-CD586EBFBDFF}"/>
    <dgm:cxn modelId="{AD6A6A2F-B570-4A66-8B97-C69919B3C051}" type="presOf" srcId="{CCDB8A72-D8AF-4185-A5A3-5B0DDC1FB3C6}" destId="{C129BFAB-AD34-4858-AFB2-FC6AAC2D1CE5}" srcOrd="0" destOrd="1" presId="urn:microsoft.com/office/officeart/2005/8/layout/hList6"/>
    <dgm:cxn modelId="{8733BDA3-140B-471A-8771-E589DB79A2A8}" srcId="{E6F840B8-3B5D-407D-88D9-ABE63B4191D5}" destId="{358E7910-FFC6-47FA-823C-288DF16375B3}" srcOrd="5" destOrd="0" parTransId="{F9644484-9C9F-4BF3-A7B6-E42D8959466D}" sibTransId="{F02189E6-AE7E-467F-AAB6-6B0CDC49A172}"/>
    <dgm:cxn modelId="{12B1957F-C431-4E54-88E1-4F3166AD63DA}" type="presOf" srcId="{59D74A60-7DB6-4295-A10C-16F08028AB04}" destId="{49FDAE88-C63B-4889-8E77-49C9BC7F1FA4}" srcOrd="0" destOrd="0" presId="urn:microsoft.com/office/officeart/2005/8/layout/hList6"/>
    <dgm:cxn modelId="{F3D8E2DD-D94A-49DB-85CD-9C402651E54C}" type="presOf" srcId="{1173C2E8-F1FF-40DD-8D54-B801D3A7035F}" destId="{C129BFAB-AD34-4858-AFB2-FC6AAC2D1CE5}" srcOrd="0" destOrd="3" presId="urn:microsoft.com/office/officeart/2005/8/layout/hList6"/>
    <dgm:cxn modelId="{ABBAFA22-513A-42A3-A2B8-5714C0B8C983}" srcId="{E6F840B8-3B5D-407D-88D9-ABE63B4191D5}" destId="{EB471A57-DDFD-4556-899F-35F94819664B}" srcOrd="3" destOrd="0" parTransId="{DB876D09-2206-4582-A27A-4B607784F000}" sibTransId="{718D92E5-0028-4FE7-9988-01E3FDA16F5B}"/>
    <dgm:cxn modelId="{3FB05304-B49A-4EC2-9CFA-3A2CE32A4689}" type="presOf" srcId="{C97881E8-BD76-4566-802B-D31B9C55E897}" destId="{D8DFEDFB-0F5E-40D5-B1F3-3FEC9554787D}" srcOrd="0" destOrd="0" presId="urn:microsoft.com/office/officeart/2005/8/layout/hList6"/>
    <dgm:cxn modelId="{45513D9E-DE0D-4BB0-8F47-AD695D8B545D}" srcId="{59D74A60-7DB6-4295-A10C-16F08028AB04}" destId="{C97881E8-BD76-4566-802B-D31B9C55E897}" srcOrd="0" destOrd="0" parTransId="{135B94DE-266E-4386-B3B4-2E97E44C5D6C}" sibTransId="{BDB0EFA1-92EB-4513-9927-080ADF522251}"/>
    <dgm:cxn modelId="{D9A03BA2-639A-43B3-8E7B-64B060E58E59}" type="presOf" srcId="{EB471A57-DDFD-4556-899F-35F94819664B}" destId="{FF2E4638-3EBC-444F-A7C4-128F58BD0953}" srcOrd="0" destOrd="4" presId="urn:microsoft.com/office/officeart/2005/8/layout/hList6"/>
    <dgm:cxn modelId="{13265D3E-595A-4E34-9A6F-F6E07814F322}" srcId="{E6F840B8-3B5D-407D-88D9-ABE63B4191D5}" destId="{E04D2358-C224-4164-985E-2E2856E266DF}" srcOrd="2" destOrd="0" parTransId="{726EBAAF-4BA0-4F54-858F-04A24981301C}" sibTransId="{3317B86E-976B-41E5-A741-34D129E70F10}"/>
    <dgm:cxn modelId="{0669DEEA-92CA-44D8-8653-E213639946BB}" type="presOf" srcId="{23AFBF94-1142-4EAA-8099-5766DC10C2C9}" destId="{FF2E4638-3EBC-444F-A7C4-128F58BD0953}" srcOrd="0" destOrd="5" presId="urn:microsoft.com/office/officeart/2005/8/layout/hList6"/>
    <dgm:cxn modelId="{D4E72C8E-80ED-49A0-9363-1D3AFAA72433}" srcId="{C97881E8-BD76-4566-802B-D31B9C55E897}" destId="{211B7FCB-7A8D-4988-B3F1-728FE04C7979}" srcOrd="1" destOrd="0" parTransId="{1F55BF30-A719-48F6-A698-13610EE6BC47}" sibTransId="{32CC25D6-68DC-4E24-B0A3-0F59F1D5991A}"/>
    <dgm:cxn modelId="{D0673316-65CF-4DE7-B2C6-24B0AB727411}" srcId="{59D74A60-7DB6-4295-A10C-16F08028AB04}" destId="{86497484-7F4B-4D5B-97D9-A62FF597EE84}" srcOrd="1" destOrd="0" parTransId="{2081F3C6-379C-4404-B109-ED65DA3D9A76}" sibTransId="{84FF0964-7D3B-4289-B31F-7C6A696FDB05}"/>
    <dgm:cxn modelId="{1A56F5EB-F358-43FD-AD6D-C8090F3A5E65}" type="presOf" srcId="{0E049721-5DD2-49EE-A840-551D3F6D5C02}" destId="{D8DFEDFB-0F5E-40D5-B1F3-3FEC9554787D}" srcOrd="0" destOrd="5" presId="urn:microsoft.com/office/officeart/2005/8/layout/hList6"/>
    <dgm:cxn modelId="{671706E8-EA4E-426A-BA20-4159284048E5}" srcId="{C97881E8-BD76-4566-802B-D31B9C55E897}" destId="{0E049721-5DD2-49EE-A840-551D3F6D5C02}" srcOrd="4" destOrd="0" parTransId="{18146439-519C-41F9-8031-519983991A4A}" sibTransId="{2081FCB1-4F6D-4BBF-A061-86C445E6E2C1}"/>
    <dgm:cxn modelId="{27AEF436-F4B0-455A-9FEE-928C8C55DF7B}" type="presOf" srcId="{5AD1EA9B-6ABC-4472-B229-91246AC61044}" destId="{D8DFEDFB-0F5E-40D5-B1F3-3FEC9554787D}" srcOrd="0" destOrd="4" presId="urn:microsoft.com/office/officeart/2005/8/layout/hList6"/>
    <dgm:cxn modelId="{C35FBEDD-8537-4066-874B-8AAACE61B4D5}" type="presOf" srcId="{86497484-7F4B-4D5B-97D9-A62FF597EE84}" destId="{C129BFAB-AD34-4858-AFB2-FC6AAC2D1CE5}" srcOrd="0" destOrd="0" presId="urn:microsoft.com/office/officeart/2005/8/layout/hList6"/>
    <dgm:cxn modelId="{9D98A017-9183-4CB7-9727-EBEA44845B45}" type="presOf" srcId="{35943792-5720-48B1-B291-6A8F516558B5}" destId="{C129BFAB-AD34-4858-AFB2-FC6AAC2D1CE5}" srcOrd="0" destOrd="2" presId="urn:microsoft.com/office/officeart/2005/8/layout/hList6"/>
    <dgm:cxn modelId="{B7638E55-571D-47F1-A60C-24BAA4F3E216}" srcId="{86497484-7F4B-4D5B-97D9-A62FF597EE84}" destId="{CCDB8A72-D8AF-4185-A5A3-5B0DDC1FB3C6}" srcOrd="0" destOrd="0" parTransId="{D2A6C313-07DC-4C42-8E01-D69F917044C7}" sibTransId="{FAF883FE-C542-4A9C-9397-9B03BB70F5E9}"/>
    <dgm:cxn modelId="{B2A19A27-FFD8-4E62-BE39-B78683101B20}" srcId="{E6F840B8-3B5D-407D-88D9-ABE63B4191D5}" destId="{C890A579-EAA5-42C9-9222-47A0F329A68F}" srcOrd="1" destOrd="0" parTransId="{0D609418-77B1-41CB-880B-7FFEF8C5451C}" sibTransId="{3FE4B2AC-980B-4CDB-9864-E043683ADFBC}"/>
    <dgm:cxn modelId="{A2A29B67-DA8A-49E2-BF0E-94C5A0C4621C}" type="presOf" srcId="{358E7910-FFC6-47FA-823C-288DF16375B3}" destId="{FF2E4638-3EBC-444F-A7C4-128F58BD0953}" srcOrd="0" destOrd="6" presId="urn:microsoft.com/office/officeart/2005/8/layout/hList6"/>
    <dgm:cxn modelId="{BDA8970E-37FE-46AC-9A05-58CE70868511}" srcId="{C97881E8-BD76-4566-802B-D31B9C55E897}" destId="{66586FF3-41A4-4175-83D0-5D9F082F0B97}" srcOrd="2" destOrd="0" parTransId="{FBB90C91-9690-4450-AC33-272BE22B858B}" sibTransId="{BE80C3D7-DA31-4B20-BFD3-293D9F9AD563}"/>
    <dgm:cxn modelId="{DADC522B-2D3C-43A3-AC63-FACC5511A4B6}" type="presOf" srcId="{66586FF3-41A4-4175-83D0-5D9F082F0B97}" destId="{D8DFEDFB-0F5E-40D5-B1F3-3FEC9554787D}" srcOrd="0" destOrd="3" presId="urn:microsoft.com/office/officeart/2005/8/layout/hList6"/>
    <dgm:cxn modelId="{0915AABC-DF10-42B2-850F-092FABCD75C0}" srcId="{C97881E8-BD76-4566-802B-D31B9C55E897}" destId="{566F1EF9-8A88-483C-B29F-DDB8B83E693A}" srcOrd="0" destOrd="0" parTransId="{90033772-A4B4-492A-8BCD-25E462A5E0C8}" sibTransId="{FDED2EBC-F8A7-4DA4-9A86-DC44F6C8E14C}"/>
    <dgm:cxn modelId="{AB4E144F-5D04-46FC-ACD3-CED5959A4D5E}" srcId="{59D74A60-7DB6-4295-A10C-16F08028AB04}" destId="{E6F840B8-3B5D-407D-88D9-ABE63B4191D5}" srcOrd="2" destOrd="0" parTransId="{51B16B24-0DE1-47AD-B075-B64EAF1B1751}" sibTransId="{08AE019F-EEAD-4AA6-ADA4-D7D5A5E4F37F}"/>
    <dgm:cxn modelId="{60F5D54C-61C4-4E6A-B2F6-2813112E186A}" type="presOf" srcId="{82241089-6931-4CA8-B2DF-C366B2B778E8}" destId="{FF2E4638-3EBC-444F-A7C4-128F58BD0953}" srcOrd="0" destOrd="1" presId="urn:microsoft.com/office/officeart/2005/8/layout/hList6"/>
    <dgm:cxn modelId="{B47881B7-D1BF-4B65-BB0D-1F5AC28E8C6E}" srcId="{86497484-7F4B-4D5B-97D9-A62FF597EE84}" destId="{1173C2E8-F1FF-40DD-8D54-B801D3A7035F}" srcOrd="2" destOrd="0" parTransId="{43D3B6D3-73DA-4DA3-A7A3-E016F403AAA6}" sibTransId="{D0271FBD-C3E3-4EC9-B05D-4120FD076C90}"/>
    <dgm:cxn modelId="{C9401627-B3C5-4B6C-9676-9B7C9C9169B6}" type="presOf" srcId="{566F1EF9-8A88-483C-B29F-DDB8B83E693A}" destId="{D8DFEDFB-0F5E-40D5-B1F3-3FEC9554787D}" srcOrd="0" destOrd="1" presId="urn:microsoft.com/office/officeart/2005/8/layout/hList6"/>
    <dgm:cxn modelId="{0CF0CCD2-34C6-441E-BCE1-05F2D13163CA}" type="presOf" srcId="{C890A579-EAA5-42C9-9222-47A0F329A68F}" destId="{FF2E4638-3EBC-444F-A7C4-128F58BD0953}" srcOrd="0" destOrd="2" presId="urn:microsoft.com/office/officeart/2005/8/layout/hList6"/>
    <dgm:cxn modelId="{45A1F583-0A2B-4CDF-8513-01CF270DBC18}" type="presParOf" srcId="{49FDAE88-C63B-4889-8E77-49C9BC7F1FA4}" destId="{D8DFEDFB-0F5E-40D5-B1F3-3FEC9554787D}" srcOrd="0" destOrd="0" presId="urn:microsoft.com/office/officeart/2005/8/layout/hList6"/>
    <dgm:cxn modelId="{AE9F3A05-DC00-438F-A1E2-6AE4671AD89A}" type="presParOf" srcId="{49FDAE88-C63B-4889-8E77-49C9BC7F1FA4}" destId="{133E3C19-7500-4AA1-B30F-2D6AEB2FB9F7}" srcOrd="1" destOrd="0" presId="urn:microsoft.com/office/officeart/2005/8/layout/hList6"/>
    <dgm:cxn modelId="{AB8DC732-1DAA-4238-A553-A2DAABF8F86B}" type="presParOf" srcId="{49FDAE88-C63B-4889-8E77-49C9BC7F1FA4}" destId="{C129BFAB-AD34-4858-AFB2-FC6AAC2D1CE5}" srcOrd="2" destOrd="0" presId="urn:microsoft.com/office/officeart/2005/8/layout/hList6"/>
    <dgm:cxn modelId="{CC649506-7C4E-4646-AA50-BEFFEB00B4C7}" type="presParOf" srcId="{49FDAE88-C63B-4889-8E77-49C9BC7F1FA4}" destId="{6DC449A9-F8BA-4757-A40A-4D6F2E87FFA3}" srcOrd="3" destOrd="0" presId="urn:microsoft.com/office/officeart/2005/8/layout/hList6"/>
    <dgm:cxn modelId="{344D0E9B-01DE-435A-ABAA-84A3A00A15C8}" type="presParOf" srcId="{49FDAE88-C63B-4889-8E77-49C9BC7F1FA4}" destId="{FF2E4638-3EBC-444F-A7C4-128F58BD0953}" srcOrd="4" destOrd="0" presId="urn:microsoft.com/office/officeart/2005/8/layout/hList6"/>
  </dgm:cxnLst>
  <dgm:bg/>
  <dgm:whole/>
</dgm:dataModel>
</file>

<file path=ppt/diagrams/data5.xml><?xml version="1.0" encoding="utf-8"?>
<dgm:dataModel xmlns:dgm="http://schemas.openxmlformats.org/drawingml/2006/diagram" xmlns:a="http://schemas.openxmlformats.org/drawingml/2006/main">
  <dgm:ptLst>
    <dgm:pt modelId="{2D77E2CA-587F-4CF0-8001-54BE1D594E8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8FB7995-E622-4B0D-A1B4-7D0A93FC0704}">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3400" dirty="0" smtClean="0"/>
            <a:t>EEOC – Civil Rights</a:t>
          </a:r>
          <a:endParaRPr lang="en-US" sz="3400" dirty="0"/>
        </a:p>
      </dgm:t>
    </dgm:pt>
    <dgm:pt modelId="{420D672C-0113-4913-8277-DD37844B5B59}" type="parTrans" cxnId="{38217578-E005-4580-BA15-355A202C4F36}">
      <dgm:prSet/>
      <dgm:spPr/>
      <dgm:t>
        <a:bodyPr/>
        <a:lstStyle/>
        <a:p>
          <a:endParaRPr lang="en-US"/>
        </a:p>
      </dgm:t>
    </dgm:pt>
    <dgm:pt modelId="{F2D25D30-142C-454E-93BC-54BCBEF43DBF}" type="sibTrans" cxnId="{38217578-E005-4580-BA15-355A202C4F36}">
      <dgm:prSet/>
      <dgm:spPr/>
      <dgm:t>
        <a:bodyPr/>
        <a:lstStyle/>
        <a:p>
          <a:endParaRPr lang="en-US"/>
        </a:p>
      </dgm:t>
    </dgm:pt>
    <dgm:pt modelId="{E47ED56D-DFDF-443B-8712-7240787F4007}">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OSHA – Safety and </a:t>
          </a:r>
          <a:r>
            <a:rPr lang="en-US" dirty="0" smtClean="0"/>
            <a:t>Health</a:t>
          </a:r>
          <a:endParaRPr lang="en-US" dirty="0"/>
        </a:p>
      </dgm:t>
    </dgm:pt>
    <dgm:pt modelId="{310FC5CF-2253-4C1F-8B6A-8D3AB5F61250}" type="parTrans" cxnId="{237FE18A-C63C-4A42-BA89-994068875047}">
      <dgm:prSet/>
      <dgm:spPr/>
      <dgm:t>
        <a:bodyPr/>
        <a:lstStyle/>
        <a:p>
          <a:endParaRPr lang="en-US"/>
        </a:p>
      </dgm:t>
    </dgm:pt>
    <dgm:pt modelId="{DB7F1A77-AFFF-411F-B7BB-4687CF70E344}" type="sibTrans" cxnId="{237FE18A-C63C-4A42-BA89-994068875047}">
      <dgm:prSet/>
      <dgm:spPr/>
      <dgm:t>
        <a:bodyPr/>
        <a:lstStyle/>
        <a:p>
          <a:endParaRPr lang="en-US"/>
        </a:p>
      </dgm:t>
    </dgm:pt>
    <dgm:pt modelId="{426B99B8-D305-434D-9072-4DD64E9DF179}">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FLRA – Labor/Management</a:t>
          </a:r>
          <a:endParaRPr lang="en-US" dirty="0"/>
        </a:p>
      </dgm:t>
    </dgm:pt>
    <dgm:pt modelId="{12DC9832-B331-42DE-8023-A980BDD6A753}" type="parTrans" cxnId="{A19056E3-8D72-4129-BFBD-39FB9C0EAF44}">
      <dgm:prSet/>
      <dgm:spPr/>
      <dgm:t>
        <a:bodyPr/>
        <a:lstStyle/>
        <a:p>
          <a:endParaRPr lang="en-US"/>
        </a:p>
      </dgm:t>
    </dgm:pt>
    <dgm:pt modelId="{B1FE13DA-172B-419A-9A7D-249690C916A4}" type="sibTrans" cxnId="{A19056E3-8D72-4129-BFBD-39FB9C0EAF44}">
      <dgm:prSet/>
      <dgm:spPr/>
      <dgm:t>
        <a:bodyPr/>
        <a:lstStyle/>
        <a:p>
          <a:endParaRPr lang="en-US"/>
        </a:p>
      </dgm:t>
    </dgm:pt>
    <dgm:pt modelId="{04CCC1E7-40D2-4574-A3C0-831319BA025A}" type="pres">
      <dgm:prSet presAssocID="{2D77E2CA-587F-4CF0-8001-54BE1D594E8F}" presName="linear" presStyleCnt="0">
        <dgm:presLayoutVars>
          <dgm:dir/>
          <dgm:animLvl val="lvl"/>
          <dgm:resizeHandles val="exact"/>
        </dgm:presLayoutVars>
      </dgm:prSet>
      <dgm:spPr/>
      <dgm:t>
        <a:bodyPr/>
        <a:lstStyle/>
        <a:p>
          <a:endParaRPr lang="en-US"/>
        </a:p>
      </dgm:t>
    </dgm:pt>
    <dgm:pt modelId="{A3C7E7C1-2523-45D6-9F53-0338C10DC797}" type="pres">
      <dgm:prSet presAssocID="{18FB7995-E622-4B0D-A1B4-7D0A93FC0704}" presName="parentLin" presStyleCnt="0"/>
      <dgm:spPr/>
    </dgm:pt>
    <dgm:pt modelId="{2BE4C142-C7E2-45DD-83F4-E9E03B4E5396}" type="pres">
      <dgm:prSet presAssocID="{18FB7995-E622-4B0D-A1B4-7D0A93FC0704}" presName="parentLeftMargin" presStyleLbl="node1" presStyleIdx="0" presStyleCnt="3"/>
      <dgm:spPr/>
      <dgm:t>
        <a:bodyPr/>
        <a:lstStyle/>
        <a:p>
          <a:endParaRPr lang="en-US"/>
        </a:p>
      </dgm:t>
    </dgm:pt>
    <dgm:pt modelId="{614E0BE9-F0E5-4A71-B551-3FF22F0A8EFA}" type="pres">
      <dgm:prSet presAssocID="{18FB7995-E622-4B0D-A1B4-7D0A93FC0704}" presName="parentText" presStyleLbl="node1" presStyleIdx="0" presStyleCnt="3">
        <dgm:presLayoutVars>
          <dgm:chMax val="0"/>
          <dgm:bulletEnabled val="1"/>
        </dgm:presLayoutVars>
      </dgm:prSet>
      <dgm:spPr/>
      <dgm:t>
        <a:bodyPr/>
        <a:lstStyle/>
        <a:p>
          <a:endParaRPr lang="en-US"/>
        </a:p>
      </dgm:t>
    </dgm:pt>
    <dgm:pt modelId="{A3352527-799B-4635-B5B4-A0AE2CE3B256}" type="pres">
      <dgm:prSet presAssocID="{18FB7995-E622-4B0D-A1B4-7D0A93FC0704}" presName="negativeSpace" presStyleCnt="0"/>
      <dgm:spPr/>
    </dgm:pt>
    <dgm:pt modelId="{97EDFD78-4876-49D7-B8C7-0B49362652D3}" type="pres">
      <dgm:prSet presAssocID="{18FB7995-E622-4B0D-A1B4-7D0A93FC0704}" presName="childText" presStyleLbl="conFgAcc1" presStyleIdx="0" presStyleCnt="3">
        <dgm:presLayoutVars>
          <dgm:bulletEnabled val="1"/>
        </dgm:presLayoutVars>
      </dgm:prSet>
      <dgm:spPr/>
    </dgm:pt>
    <dgm:pt modelId="{EDF0543E-36E7-491B-B0B1-F5B0C2CEBEC3}" type="pres">
      <dgm:prSet presAssocID="{F2D25D30-142C-454E-93BC-54BCBEF43DBF}" presName="spaceBetweenRectangles" presStyleCnt="0"/>
      <dgm:spPr/>
    </dgm:pt>
    <dgm:pt modelId="{2821ECAB-E7AB-4989-8D6C-2B95F1C052B0}" type="pres">
      <dgm:prSet presAssocID="{E47ED56D-DFDF-443B-8712-7240787F4007}" presName="parentLin" presStyleCnt="0"/>
      <dgm:spPr/>
    </dgm:pt>
    <dgm:pt modelId="{46142298-6816-4C46-9992-198A16D25F01}" type="pres">
      <dgm:prSet presAssocID="{E47ED56D-DFDF-443B-8712-7240787F4007}" presName="parentLeftMargin" presStyleLbl="node1" presStyleIdx="0" presStyleCnt="3"/>
      <dgm:spPr/>
      <dgm:t>
        <a:bodyPr/>
        <a:lstStyle/>
        <a:p>
          <a:endParaRPr lang="en-US"/>
        </a:p>
      </dgm:t>
    </dgm:pt>
    <dgm:pt modelId="{459E2871-97C3-4734-A938-8EA21F90E2AF}" type="pres">
      <dgm:prSet presAssocID="{E47ED56D-DFDF-443B-8712-7240787F4007}" presName="parentText" presStyleLbl="node1" presStyleIdx="1" presStyleCnt="3">
        <dgm:presLayoutVars>
          <dgm:chMax val="0"/>
          <dgm:bulletEnabled val="1"/>
        </dgm:presLayoutVars>
      </dgm:prSet>
      <dgm:spPr/>
      <dgm:t>
        <a:bodyPr/>
        <a:lstStyle/>
        <a:p>
          <a:endParaRPr lang="en-US"/>
        </a:p>
      </dgm:t>
    </dgm:pt>
    <dgm:pt modelId="{09B6FFBE-232D-4521-80AB-E2E5C1E816C4}" type="pres">
      <dgm:prSet presAssocID="{E47ED56D-DFDF-443B-8712-7240787F4007}" presName="negativeSpace" presStyleCnt="0"/>
      <dgm:spPr/>
    </dgm:pt>
    <dgm:pt modelId="{AFE5810F-ACFB-48E3-939F-3770474E5E49}" type="pres">
      <dgm:prSet presAssocID="{E47ED56D-DFDF-443B-8712-7240787F4007}" presName="childText" presStyleLbl="conFgAcc1" presStyleIdx="1" presStyleCnt="3">
        <dgm:presLayoutVars>
          <dgm:bulletEnabled val="1"/>
        </dgm:presLayoutVars>
      </dgm:prSet>
      <dgm:spPr/>
    </dgm:pt>
    <dgm:pt modelId="{2290DD62-65C2-4333-BF37-4C1450BB31BD}" type="pres">
      <dgm:prSet presAssocID="{DB7F1A77-AFFF-411F-B7BB-4687CF70E344}" presName="spaceBetweenRectangles" presStyleCnt="0"/>
      <dgm:spPr/>
    </dgm:pt>
    <dgm:pt modelId="{AE248AC3-B53F-4E51-8E7D-A18A405D7056}" type="pres">
      <dgm:prSet presAssocID="{426B99B8-D305-434D-9072-4DD64E9DF179}" presName="parentLin" presStyleCnt="0"/>
      <dgm:spPr/>
    </dgm:pt>
    <dgm:pt modelId="{8F8B13D4-7639-4D0A-9397-8AF1A4260765}" type="pres">
      <dgm:prSet presAssocID="{426B99B8-D305-434D-9072-4DD64E9DF179}" presName="parentLeftMargin" presStyleLbl="node1" presStyleIdx="1" presStyleCnt="3"/>
      <dgm:spPr/>
      <dgm:t>
        <a:bodyPr/>
        <a:lstStyle/>
        <a:p>
          <a:endParaRPr lang="en-US"/>
        </a:p>
      </dgm:t>
    </dgm:pt>
    <dgm:pt modelId="{8BF9B387-AD51-4B32-9350-21AB808B2CA4}" type="pres">
      <dgm:prSet presAssocID="{426B99B8-D305-434D-9072-4DD64E9DF179}" presName="parentText" presStyleLbl="node1" presStyleIdx="2" presStyleCnt="3">
        <dgm:presLayoutVars>
          <dgm:chMax val="0"/>
          <dgm:bulletEnabled val="1"/>
        </dgm:presLayoutVars>
      </dgm:prSet>
      <dgm:spPr/>
      <dgm:t>
        <a:bodyPr/>
        <a:lstStyle/>
        <a:p>
          <a:endParaRPr lang="en-US"/>
        </a:p>
      </dgm:t>
    </dgm:pt>
    <dgm:pt modelId="{FD59798A-B73B-4F20-ACE8-374338947486}" type="pres">
      <dgm:prSet presAssocID="{426B99B8-D305-434D-9072-4DD64E9DF179}" presName="negativeSpace" presStyleCnt="0"/>
      <dgm:spPr/>
    </dgm:pt>
    <dgm:pt modelId="{BD6CD324-AD8C-4DFD-887A-0F81D777BE6F}" type="pres">
      <dgm:prSet presAssocID="{426B99B8-D305-434D-9072-4DD64E9DF179}" presName="childText" presStyleLbl="conFgAcc1" presStyleIdx="2" presStyleCnt="3">
        <dgm:presLayoutVars>
          <dgm:bulletEnabled val="1"/>
        </dgm:presLayoutVars>
      </dgm:prSet>
      <dgm:spPr/>
    </dgm:pt>
  </dgm:ptLst>
  <dgm:cxnLst>
    <dgm:cxn modelId="{28F16007-697A-4898-895F-10F94D315F94}" type="presOf" srcId="{18FB7995-E622-4B0D-A1B4-7D0A93FC0704}" destId="{614E0BE9-F0E5-4A71-B551-3FF22F0A8EFA}" srcOrd="1" destOrd="0" presId="urn:microsoft.com/office/officeart/2005/8/layout/list1"/>
    <dgm:cxn modelId="{D3562657-0CCD-4A74-8089-CE4335400E3A}" type="presOf" srcId="{E47ED56D-DFDF-443B-8712-7240787F4007}" destId="{46142298-6816-4C46-9992-198A16D25F01}" srcOrd="0" destOrd="0" presId="urn:microsoft.com/office/officeart/2005/8/layout/list1"/>
    <dgm:cxn modelId="{11128317-0694-42B9-9DDC-8B9B881E3A37}" type="presOf" srcId="{2D77E2CA-587F-4CF0-8001-54BE1D594E8F}" destId="{04CCC1E7-40D2-4574-A3C0-831319BA025A}" srcOrd="0" destOrd="0" presId="urn:microsoft.com/office/officeart/2005/8/layout/list1"/>
    <dgm:cxn modelId="{38217578-E005-4580-BA15-355A202C4F36}" srcId="{2D77E2CA-587F-4CF0-8001-54BE1D594E8F}" destId="{18FB7995-E622-4B0D-A1B4-7D0A93FC0704}" srcOrd="0" destOrd="0" parTransId="{420D672C-0113-4913-8277-DD37844B5B59}" sibTransId="{F2D25D30-142C-454E-93BC-54BCBEF43DBF}"/>
    <dgm:cxn modelId="{237FE18A-C63C-4A42-BA89-994068875047}" srcId="{2D77E2CA-587F-4CF0-8001-54BE1D594E8F}" destId="{E47ED56D-DFDF-443B-8712-7240787F4007}" srcOrd="1" destOrd="0" parTransId="{310FC5CF-2253-4C1F-8B6A-8D3AB5F61250}" sibTransId="{DB7F1A77-AFFF-411F-B7BB-4687CF70E344}"/>
    <dgm:cxn modelId="{00C1FAFE-C88E-4B29-8678-C17E0B4C4BFB}" type="presOf" srcId="{426B99B8-D305-434D-9072-4DD64E9DF179}" destId="{8F8B13D4-7639-4D0A-9397-8AF1A4260765}" srcOrd="0" destOrd="0" presId="urn:microsoft.com/office/officeart/2005/8/layout/list1"/>
    <dgm:cxn modelId="{A19056E3-8D72-4129-BFBD-39FB9C0EAF44}" srcId="{2D77E2CA-587F-4CF0-8001-54BE1D594E8F}" destId="{426B99B8-D305-434D-9072-4DD64E9DF179}" srcOrd="2" destOrd="0" parTransId="{12DC9832-B331-42DE-8023-A980BDD6A753}" sibTransId="{B1FE13DA-172B-419A-9A7D-249690C916A4}"/>
    <dgm:cxn modelId="{EA76CE29-B4F6-467D-A56A-981B85724972}" type="presOf" srcId="{18FB7995-E622-4B0D-A1B4-7D0A93FC0704}" destId="{2BE4C142-C7E2-45DD-83F4-E9E03B4E5396}" srcOrd="0" destOrd="0" presId="urn:microsoft.com/office/officeart/2005/8/layout/list1"/>
    <dgm:cxn modelId="{E350178B-6344-4B3A-955B-B55C34C88116}" type="presOf" srcId="{426B99B8-D305-434D-9072-4DD64E9DF179}" destId="{8BF9B387-AD51-4B32-9350-21AB808B2CA4}" srcOrd="1" destOrd="0" presId="urn:microsoft.com/office/officeart/2005/8/layout/list1"/>
    <dgm:cxn modelId="{ED48A1F3-B82A-4FCC-A479-BBC5F0083B2D}" type="presOf" srcId="{E47ED56D-DFDF-443B-8712-7240787F4007}" destId="{459E2871-97C3-4734-A938-8EA21F90E2AF}" srcOrd="1" destOrd="0" presId="urn:microsoft.com/office/officeart/2005/8/layout/list1"/>
    <dgm:cxn modelId="{8AABE2E9-2F39-458A-80C3-6244EF51D015}" type="presParOf" srcId="{04CCC1E7-40D2-4574-A3C0-831319BA025A}" destId="{A3C7E7C1-2523-45D6-9F53-0338C10DC797}" srcOrd="0" destOrd="0" presId="urn:microsoft.com/office/officeart/2005/8/layout/list1"/>
    <dgm:cxn modelId="{501C0BF8-D9B4-4E67-B8FF-917FABDFDA81}" type="presParOf" srcId="{A3C7E7C1-2523-45D6-9F53-0338C10DC797}" destId="{2BE4C142-C7E2-45DD-83F4-E9E03B4E5396}" srcOrd="0" destOrd="0" presId="urn:microsoft.com/office/officeart/2005/8/layout/list1"/>
    <dgm:cxn modelId="{E7717280-11ED-455B-8C6F-8F8CD0C95F40}" type="presParOf" srcId="{A3C7E7C1-2523-45D6-9F53-0338C10DC797}" destId="{614E0BE9-F0E5-4A71-B551-3FF22F0A8EFA}" srcOrd="1" destOrd="0" presId="urn:microsoft.com/office/officeart/2005/8/layout/list1"/>
    <dgm:cxn modelId="{711A9E4F-B983-487D-8F6A-4FC457224FB3}" type="presParOf" srcId="{04CCC1E7-40D2-4574-A3C0-831319BA025A}" destId="{A3352527-799B-4635-B5B4-A0AE2CE3B256}" srcOrd="1" destOrd="0" presId="urn:microsoft.com/office/officeart/2005/8/layout/list1"/>
    <dgm:cxn modelId="{2E410254-1405-4512-B7CB-69ABA10CB749}" type="presParOf" srcId="{04CCC1E7-40D2-4574-A3C0-831319BA025A}" destId="{97EDFD78-4876-49D7-B8C7-0B49362652D3}" srcOrd="2" destOrd="0" presId="urn:microsoft.com/office/officeart/2005/8/layout/list1"/>
    <dgm:cxn modelId="{1FCCDE75-32AF-4FCA-8921-60E608F3FAEE}" type="presParOf" srcId="{04CCC1E7-40D2-4574-A3C0-831319BA025A}" destId="{EDF0543E-36E7-491B-B0B1-F5B0C2CEBEC3}" srcOrd="3" destOrd="0" presId="urn:microsoft.com/office/officeart/2005/8/layout/list1"/>
    <dgm:cxn modelId="{52DEDB7F-9B82-4B60-9DB2-BF2A80518096}" type="presParOf" srcId="{04CCC1E7-40D2-4574-A3C0-831319BA025A}" destId="{2821ECAB-E7AB-4989-8D6C-2B95F1C052B0}" srcOrd="4" destOrd="0" presId="urn:microsoft.com/office/officeart/2005/8/layout/list1"/>
    <dgm:cxn modelId="{FAD89F44-6836-4743-ABD3-4FE55B18E98E}" type="presParOf" srcId="{2821ECAB-E7AB-4989-8D6C-2B95F1C052B0}" destId="{46142298-6816-4C46-9992-198A16D25F01}" srcOrd="0" destOrd="0" presId="urn:microsoft.com/office/officeart/2005/8/layout/list1"/>
    <dgm:cxn modelId="{C278074E-A1BD-40C1-BE76-AA73C22C2B33}" type="presParOf" srcId="{2821ECAB-E7AB-4989-8D6C-2B95F1C052B0}" destId="{459E2871-97C3-4734-A938-8EA21F90E2AF}" srcOrd="1" destOrd="0" presId="urn:microsoft.com/office/officeart/2005/8/layout/list1"/>
    <dgm:cxn modelId="{4C8A762F-B412-4F07-BA5B-B4E002EFC149}" type="presParOf" srcId="{04CCC1E7-40D2-4574-A3C0-831319BA025A}" destId="{09B6FFBE-232D-4521-80AB-E2E5C1E816C4}" srcOrd="5" destOrd="0" presId="urn:microsoft.com/office/officeart/2005/8/layout/list1"/>
    <dgm:cxn modelId="{198D74E1-E26B-45C8-BC7E-7701F47C7AB8}" type="presParOf" srcId="{04CCC1E7-40D2-4574-A3C0-831319BA025A}" destId="{AFE5810F-ACFB-48E3-939F-3770474E5E49}" srcOrd="6" destOrd="0" presId="urn:microsoft.com/office/officeart/2005/8/layout/list1"/>
    <dgm:cxn modelId="{1E913FA6-B167-4800-A30A-9077DBF35E80}" type="presParOf" srcId="{04CCC1E7-40D2-4574-A3C0-831319BA025A}" destId="{2290DD62-65C2-4333-BF37-4C1450BB31BD}" srcOrd="7" destOrd="0" presId="urn:microsoft.com/office/officeart/2005/8/layout/list1"/>
    <dgm:cxn modelId="{E04C7554-55BD-4CC4-B21B-30B9FB11CE42}" type="presParOf" srcId="{04CCC1E7-40D2-4574-A3C0-831319BA025A}" destId="{AE248AC3-B53F-4E51-8E7D-A18A405D7056}" srcOrd="8" destOrd="0" presId="urn:microsoft.com/office/officeart/2005/8/layout/list1"/>
    <dgm:cxn modelId="{ED9A2A53-72AB-418D-B69D-1E08B1E6D081}" type="presParOf" srcId="{AE248AC3-B53F-4E51-8E7D-A18A405D7056}" destId="{8F8B13D4-7639-4D0A-9397-8AF1A4260765}" srcOrd="0" destOrd="0" presId="urn:microsoft.com/office/officeart/2005/8/layout/list1"/>
    <dgm:cxn modelId="{AE7DFED3-2F59-470E-9A51-1DEF4656377C}" type="presParOf" srcId="{AE248AC3-B53F-4E51-8E7D-A18A405D7056}" destId="{8BF9B387-AD51-4B32-9350-21AB808B2CA4}" srcOrd="1" destOrd="0" presId="urn:microsoft.com/office/officeart/2005/8/layout/list1"/>
    <dgm:cxn modelId="{33D28798-7288-4A95-9F0D-6CDF5C2AC12D}" type="presParOf" srcId="{04CCC1E7-40D2-4574-A3C0-831319BA025A}" destId="{FD59798A-B73B-4F20-ACE8-374338947486}" srcOrd="9" destOrd="0" presId="urn:microsoft.com/office/officeart/2005/8/layout/list1"/>
    <dgm:cxn modelId="{69C07137-0DC5-415D-81E6-BF2D46A6EED6}" type="presParOf" srcId="{04CCC1E7-40D2-4574-A3C0-831319BA025A}" destId="{BD6CD324-AD8C-4DFD-887A-0F81D777BE6F}" srcOrd="10" destOrd="0" presId="urn:microsoft.com/office/officeart/2005/8/layout/list1"/>
  </dgm:cxnLst>
  <dgm:bg/>
  <dgm:whole/>
</dgm:dataModel>
</file>

<file path=ppt/diagrams/data6.xml><?xml version="1.0" encoding="utf-8"?>
<dgm:dataModel xmlns:dgm="http://schemas.openxmlformats.org/drawingml/2006/diagram" xmlns:a="http://schemas.openxmlformats.org/drawingml/2006/main">
  <dgm:ptLst>
    <dgm:pt modelId="{8DA84E30-BEC7-4147-83A4-4FA78E6DA6CE}" type="doc">
      <dgm:prSet loTypeId="urn:microsoft.com/office/officeart/2005/8/layout/process2" loCatId="process" qsTypeId="urn:microsoft.com/office/officeart/2005/8/quickstyle/simple1" qsCatId="simple" csTypeId="urn:microsoft.com/office/officeart/2005/8/colors/colorful1" csCatId="colorful" phldr="1"/>
      <dgm:spPr/>
    </dgm:pt>
    <dgm:pt modelId="{A61B5AB0-D937-4DDD-9512-F7CE3E5F1760}">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Congress</a:t>
          </a:r>
          <a:endParaRPr lang="en-US" dirty="0"/>
        </a:p>
      </dgm:t>
    </dgm:pt>
    <dgm:pt modelId="{1205F155-98A7-4DD8-B924-855D301D1DAE}" type="parTrans" cxnId="{B7F7F786-9070-40DC-9F3F-45E698266900}">
      <dgm:prSet/>
      <dgm:spPr/>
      <dgm:t>
        <a:bodyPr/>
        <a:lstStyle/>
        <a:p>
          <a:endParaRPr lang="en-US"/>
        </a:p>
      </dgm:t>
    </dgm:pt>
    <dgm:pt modelId="{AA1F4C27-37F6-4808-8867-53A8F8131A17}" type="sibTrans" cxnId="{B7F7F786-9070-40DC-9F3F-45E698266900}">
      <dgm:prSet/>
      <dgm:spPr/>
      <dgm:t>
        <a:bodyPr/>
        <a:lstStyle/>
        <a:p>
          <a:endParaRPr lang="en-US" dirty="0"/>
        </a:p>
      </dgm:t>
    </dgm:pt>
    <dgm:pt modelId="{40163F28-7434-49C9-BF1C-9899286FAA20}">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Board of </a:t>
          </a:r>
        </a:p>
        <a:p>
          <a:r>
            <a:rPr lang="en-US" dirty="0" smtClean="0"/>
            <a:t>Directors</a:t>
          </a:r>
          <a:endParaRPr lang="en-US" dirty="0"/>
        </a:p>
      </dgm:t>
    </dgm:pt>
    <dgm:pt modelId="{62D1B67E-EC5C-45DC-A4C5-D0B9011DF3A2}" type="parTrans" cxnId="{A037857B-3442-48CC-9E8D-58274429A16B}">
      <dgm:prSet/>
      <dgm:spPr/>
      <dgm:t>
        <a:bodyPr/>
        <a:lstStyle/>
        <a:p>
          <a:endParaRPr lang="en-US"/>
        </a:p>
      </dgm:t>
    </dgm:pt>
    <dgm:pt modelId="{C1416AE2-18F2-49DE-AF64-FE5CA2255811}" type="sibTrans" cxnId="{A037857B-3442-48CC-9E8D-58274429A16B}">
      <dgm:prSet/>
      <dgm:spPr/>
      <dgm:t>
        <a:bodyPr/>
        <a:lstStyle/>
        <a:p>
          <a:endParaRPr lang="en-US" dirty="0"/>
        </a:p>
      </dgm:t>
    </dgm:pt>
    <dgm:pt modelId="{86D71AAB-7213-4858-BD97-2E86E673C0D8}">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Officers</a:t>
          </a:r>
          <a:endParaRPr lang="en-US" dirty="0"/>
        </a:p>
      </dgm:t>
    </dgm:pt>
    <dgm:pt modelId="{E38A7322-B21B-46EC-B363-92E2321ECF53}" type="parTrans" cxnId="{DADF7927-C845-4CE0-BE82-1F49CAA827B1}">
      <dgm:prSet/>
      <dgm:spPr/>
      <dgm:t>
        <a:bodyPr/>
        <a:lstStyle/>
        <a:p>
          <a:endParaRPr lang="en-US"/>
        </a:p>
      </dgm:t>
    </dgm:pt>
    <dgm:pt modelId="{A537318A-A054-4421-8486-0544CFCB6430}" type="sibTrans" cxnId="{DADF7927-C845-4CE0-BE82-1F49CAA827B1}">
      <dgm:prSet/>
      <dgm:spPr/>
      <dgm:t>
        <a:bodyPr/>
        <a:lstStyle/>
        <a:p>
          <a:endParaRPr lang="en-US"/>
        </a:p>
      </dgm:t>
    </dgm:pt>
    <dgm:pt modelId="{F69D55D3-81C9-4C7E-AD13-9DA395F5F7A4}" type="pres">
      <dgm:prSet presAssocID="{8DA84E30-BEC7-4147-83A4-4FA78E6DA6CE}" presName="linearFlow" presStyleCnt="0">
        <dgm:presLayoutVars>
          <dgm:resizeHandles val="exact"/>
        </dgm:presLayoutVars>
      </dgm:prSet>
      <dgm:spPr/>
    </dgm:pt>
    <dgm:pt modelId="{813A64CA-E061-4493-8596-A46181E5CD9B}" type="pres">
      <dgm:prSet presAssocID="{A61B5AB0-D937-4DDD-9512-F7CE3E5F1760}" presName="node" presStyleLbl="node1" presStyleIdx="0" presStyleCnt="3">
        <dgm:presLayoutVars>
          <dgm:bulletEnabled val="1"/>
        </dgm:presLayoutVars>
      </dgm:prSet>
      <dgm:spPr/>
      <dgm:t>
        <a:bodyPr/>
        <a:lstStyle/>
        <a:p>
          <a:endParaRPr lang="en-US"/>
        </a:p>
      </dgm:t>
    </dgm:pt>
    <dgm:pt modelId="{FFA5D201-A3EB-45C4-8043-CCAC17E3922C}" type="pres">
      <dgm:prSet presAssocID="{AA1F4C27-37F6-4808-8867-53A8F8131A17}" presName="sibTrans" presStyleLbl="sibTrans2D1" presStyleIdx="0" presStyleCnt="2"/>
      <dgm:spPr/>
      <dgm:t>
        <a:bodyPr/>
        <a:lstStyle/>
        <a:p>
          <a:endParaRPr lang="en-US"/>
        </a:p>
      </dgm:t>
    </dgm:pt>
    <dgm:pt modelId="{A7919BC3-B88B-46A6-AE34-7971FBF2A133}" type="pres">
      <dgm:prSet presAssocID="{AA1F4C27-37F6-4808-8867-53A8F8131A17}" presName="connectorText" presStyleLbl="sibTrans2D1" presStyleIdx="0" presStyleCnt="2"/>
      <dgm:spPr/>
      <dgm:t>
        <a:bodyPr/>
        <a:lstStyle/>
        <a:p>
          <a:endParaRPr lang="en-US"/>
        </a:p>
      </dgm:t>
    </dgm:pt>
    <dgm:pt modelId="{2E70A5E6-E2D3-426B-BC9A-FB8EFC85D92A}" type="pres">
      <dgm:prSet presAssocID="{40163F28-7434-49C9-BF1C-9899286FAA20}" presName="node" presStyleLbl="node1" presStyleIdx="1" presStyleCnt="3">
        <dgm:presLayoutVars>
          <dgm:bulletEnabled val="1"/>
        </dgm:presLayoutVars>
      </dgm:prSet>
      <dgm:spPr/>
      <dgm:t>
        <a:bodyPr/>
        <a:lstStyle/>
        <a:p>
          <a:endParaRPr lang="en-US"/>
        </a:p>
      </dgm:t>
    </dgm:pt>
    <dgm:pt modelId="{4DB3484C-9B03-42BB-AC3A-091195BA6847}" type="pres">
      <dgm:prSet presAssocID="{C1416AE2-18F2-49DE-AF64-FE5CA2255811}" presName="sibTrans" presStyleLbl="sibTrans2D1" presStyleIdx="1" presStyleCnt="2"/>
      <dgm:spPr/>
      <dgm:t>
        <a:bodyPr/>
        <a:lstStyle/>
        <a:p>
          <a:endParaRPr lang="en-US"/>
        </a:p>
      </dgm:t>
    </dgm:pt>
    <dgm:pt modelId="{8D737D8A-9962-4D76-BFD4-747213B9F2DA}" type="pres">
      <dgm:prSet presAssocID="{C1416AE2-18F2-49DE-AF64-FE5CA2255811}" presName="connectorText" presStyleLbl="sibTrans2D1" presStyleIdx="1" presStyleCnt="2"/>
      <dgm:spPr/>
      <dgm:t>
        <a:bodyPr/>
        <a:lstStyle/>
        <a:p>
          <a:endParaRPr lang="en-US"/>
        </a:p>
      </dgm:t>
    </dgm:pt>
    <dgm:pt modelId="{1C773F29-4BE2-4E19-AF88-BE60FE9AF3CC}" type="pres">
      <dgm:prSet presAssocID="{86D71AAB-7213-4858-BD97-2E86E673C0D8}" presName="node" presStyleLbl="node1" presStyleIdx="2" presStyleCnt="3">
        <dgm:presLayoutVars>
          <dgm:bulletEnabled val="1"/>
        </dgm:presLayoutVars>
      </dgm:prSet>
      <dgm:spPr/>
      <dgm:t>
        <a:bodyPr/>
        <a:lstStyle/>
        <a:p>
          <a:endParaRPr lang="en-US"/>
        </a:p>
      </dgm:t>
    </dgm:pt>
  </dgm:ptLst>
  <dgm:cxnLst>
    <dgm:cxn modelId="{E251D13F-125E-4C90-A8C0-05D3EBA71E5E}" type="presOf" srcId="{C1416AE2-18F2-49DE-AF64-FE5CA2255811}" destId="{8D737D8A-9962-4D76-BFD4-747213B9F2DA}" srcOrd="1" destOrd="0" presId="urn:microsoft.com/office/officeart/2005/8/layout/process2"/>
    <dgm:cxn modelId="{A037857B-3442-48CC-9E8D-58274429A16B}" srcId="{8DA84E30-BEC7-4147-83A4-4FA78E6DA6CE}" destId="{40163F28-7434-49C9-BF1C-9899286FAA20}" srcOrd="1" destOrd="0" parTransId="{62D1B67E-EC5C-45DC-A4C5-D0B9011DF3A2}" sibTransId="{C1416AE2-18F2-49DE-AF64-FE5CA2255811}"/>
    <dgm:cxn modelId="{D388B878-6644-4E7A-89F2-AD4C53085E4B}" type="presOf" srcId="{86D71AAB-7213-4858-BD97-2E86E673C0D8}" destId="{1C773F29-4BE2-4E19-AF88-BE60FE9AF3CC}" srcOrd="0" destOrd="0" presId="urn:microsoft.com/office/officeart/2005/8/layout/process2"/>
    <dgm:cxn modelId="{CD61B304-F6F2-46A7-B4C1-197BBC934726}" type="presOf" srcId="{40163F28-7434-49C9-BF1C-9899286FAA20}" destId="{2E70A5E6-E2D3-426B-BC9A-FB8EFC85D92A}" srcOrd="0" destOrd="0" presId="urn:microsoft.com/office/officeart/2005/8/layout/process2"/>
    <dgm:cxn modelId="{DE265FC0-5871-479C-88DD-9E54ACDCBA0E}" type="presOf" srcId="{AA1F4C27-37F6-4808-8867-53A8F8131A17}" destId="{FFA5D201-A3EB-45C4-8043-CCAC17E3922C}" srcOrd="0" destOrd="0" presId="urn:microsoft.com/office/officeart/2005/8/layout/process2"/>
    <dgm:cxn modelId="{81F92C3E-267F-4282-9A1C-9952906BBB5B}" type="presOf" srcId="{A61B5AB0-D937-4DDD-9512-F7CE3E5F1760}" destId="{813A64CA-E061-4493-8596-A46181E5CD9B}" srcOrd="0" destOrd="0" presId="urn:microsoft.com/office/officeart/2005/8/layout/process2"/>
    <dgm:cxn modelId="{B7F7F786-9070-40DC-9F3F-45E698266900}" srcId="{8DA84E30-BEC7-4147-83A4-4FA78E6DA6CE}" destId="{A61B5AB0-D937-4DDD-9512-F7CE3E5F1760}" srcOrd="0" destOrd="0" parTransId="{1205F155-98A7-4DD8-B924-855D301D1DAE}" sibTransId="{AA1F4C27-37F6-4808-8867-53A8F8131A17}"/>
    <dgm:cxn modelId="{DADF7927-C845-4CE0-BE82-1F49CAA827B1}" srcId="{8DA84E30-BEC7-4147-83A4-4FA78E6DA6CE}" destId="{86D71AAB-7213-4858-BD97-2E86E673C0D8}" srcOrd="2" destOrd="0" parTransId="{E38A7322-B21B-46EC-B363-92E2321ECF53}" sibTransId="{A537318A-A054-4421-8486-0544CFCB6430}"/>
    <dgm:cxn modelId="{14BE4051-ACF3-4CFC-858E-1F31FE697B76}" type="presOf" srcId="{8DA84E30-BEC7-4147-83A4-4FA78E6DA6CE}" destId="{F69D55D3-81C9-4C7E-AD13-9DA395F5F7A4}" srcOrd="0" destOrd="0" presId="urn:microsoft.com/office/officeart/2005/8/layout/process2"/>
    <dgm:cxn modelId="{EFA33A46-0806-4D28-833E-BAF5B945EFD0}" type="presOf" srcId="{AA1F4C27-37F6-4808-8867-53A8F8131A17}" destId="{A7919BC3-B88B-46A6-AE34-7971FBF2A133}" srcOrd="1" destOrd="0" presId="urn:microsoft.com/office/officeart/2005/8/layout/process2"/>
    <dgm:cxn modelId="{F9B886EA-C2D8-4268-A4EA-90DF290826C8}" type="presOf" srcId="{C1416AE2-18F2-49DE-AF64-FE5CA2255811}" destId="{4DB3484C-9B03-42BB-AC3A-091195BA6847}" srcOrd="0" destOrd="0" presId="urn:microsoft.com/office/officeart/2005/8/layout/process2"/>
    <dgm:cxn modelId="{CE9DCE6C-7BA4-4C2B-AE28-2627E5D5D091}" type="presParOf" srcId="{F69D55D3-81C9-4C7E-AD13-9DA395F5F7A4}" destId="{813A64CA-E061-4493-8596-A46181E5CD9B}" srcOrd="0" destOrd="0" presId="urn:microsoft.com/office/officeart/2005/8/layout/process2"/>
    <dgm:cxn modelId="{2E879562-8C42-467A-A8FF-31E5C6317794}" type="presParOf" srcId="{F69D55D3-81C9-4C7E-AD13-9DA395F5F7A4}" destId="{FFA5D201-A3EB-45C4-8043-CCAC17E3922C}" srcOrd="1" destOrd="0" presId="urn:microsoft.com/office/officeart/2005/8/layout/process2"/>
    <dgm:cxn modelId="{E2AC71EB-F497-4F5F-AD8B-A4DA9BBDCC0E}" type="presParOf" srcId="{FFA5D201-A3EB-45C4-8043-CCAC17E3922C}" destId="{A7919BC3-B88B-46A6-AE34-7971FBF2A133}" srcOrd="0" destOrd="0" presId="urn:microsoft.com/office/officeart/2005/8/layout/process2"/>
    <dgm:cxn modelId="{8FA564E3-A123-47E4-B6A6-1CFF1F030041}" type="presParOf" srcId="{F69D55D3-81C9-4C7E-AD13-9DA395F5F7A4}" destId="{2E70A5E6-E2D3-426B-BC9A-FB8EFC85D92A}" srcOrd="2" destOrd="0" presId="urn:microsoft.com/office/officeart/2005/8/layout/process2"/>
    <dgm:cxn modelId="{64F9740F-FC69-4B74-A06D-D47BCB375323}" type="presParOf" srcId="{F69D55D3-81C9-4C7E-AD13-9DA395F5F7A4}" destId="{4DB3484C-9B03-42BB-AC3A-091195BA6847}" srcOrd="3" destOrd="0" presId="urn:microsoft.com/office/officeart/2005/8/layout/process2"/>
    <dgm:cxn modelId="{60E02473-1C79-42D9-814B-6AB277531B98}" type="presParOf" srcId="{4DB3484C-9B03-42BB-AC3A-091195BA6847}" destId="{8D737D8A-9962-4D76-BFD4-747213B9F2DA}" srcOrd="0" destOrd="0" presId="urn:microsoft.com/office/officeart/2005/8/layout/process2"/>
    <dgm:cxn modelId="{A0AEFF15-55D9-4C6D-88B3-14077007BAFA}" type="presParOf" srcId="{F69D55D3-81C9-4C7E-AD13-9DA395F5F7A4}" destId="{1C773F29-4BE2-4E19-AF88-BE60FE9AF3CC}" srcOrd="4" destOrd="0" presId="urn:microsoft.com/office/officeart/2005/8/layout/process2"/>
  </dgm:cxnLst>
  <dgm:bg/>
  <dgm:whole/>
</dgm:dataModel>
</file>

<file path=ppt/diagrams/data7.xml><?xml version="1.0" encoding="utf-8"?>
<dgm:dataModel xmlns:dgm="http://schemas.openxmlformats.org/drawingml/2006/diagram" xmlns:a="http://schemas.openxmlformats.org/drawingml/2006/main">
  <dgm:ptLst>
    <dgm:pt modelId="{C8771DA9-B6F2-4316-9600-4DF236B85D4B}"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20F6E6CD-58B4-4440-981B-5BC6F3D4EA27}">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smtClean="0"/>
            <a:t>OOC</a:t>
          </a:r>
          <a:endParaRPr lang="en-US" dirty="0"/>
        </a:p>
      </dgm:t>
    </dgm:pt>
    <dgm:pt modelId="{817DDB13-EB05-4EFA-8D6A-C9598B1F87E8}" type="parTrans" cxnId="{1ECC3C69-C0EF-415F-9F84-AE610C983997}">
      <dgm:prSet/>
      <dgm:spPr/>
      <dgm:t>
        <a:bodyPr/>
        <a:lstStyle/>
        <a:p>
          <a:endParaRPr lang="en-US"/>
        </a:p>
      </dgm:t>
    </dgm:pt>
    <dgm:pt modelId="{3C0B4769-B056-4F5C-A550-662BAD3C52C3}" type="sibTrans" cxnId="{1ECC3C69-C0EF-415F-9F84-AE610C983997}">
      <dgm:prSet/>
      <dgm:spPr/>
      <dgm:t>
        <a:bodyPr/>
        <a:lstStyle/>
        <a:p>
          <a:endParaRPr lang="en-US"/>
        </a:p>
      </dgm:t>
    </dgm:pt>
    <dgm:pt modelId="{D2526817-7686-4B2C-AA6F-035C52D18F69}">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Agencies</a:t>
          </a:r>
          <a:endParaRPr lang="en-US" dirty="0"/>
        </a:p>
      </dgm:t>
    </dgm:pt>
    <dgm:pt modelId="{38981423-CA66-4C0A-8B7D-34DEDDC8FCDE}" type="parTrans" cxnId="{1A8DCE52-E27A-49E8-B98B-6A3E23611260}">
      <dgm:prSet/>
      <dgm:spPr/>
      <dgm:t>
        <a:bodyPr/>
        <a:lstStyle/>
        <a:p>
          <a:endParaRPr lang="en-US" dirty="0"/>
        </a:p>
      </dgm:t>
    </dgm:pt>
    <dgm:pt modelId="{9FCDED8D-5704-4FDB-B8B9-5BB66843E4C6}" type="sibTrans" cxnId="{1A8DCE52-E27A-49E8-B98B-6A3E23611260}">
      <dgm:prSet/>
      <dgm:spPr/>
      <dgm:t>
        <a:bodyPr/>
        <a:lstStyle/>
        <a:p>
          <a:endParaRPr lang="en-US"/>
        </a:p>
      </dgm:t>
    </dgm:pt>
    <dgm:pt modelId="{BA654F0A-220D-428D-9FE3-BBBFF9133D33}">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House</a:t>
          </a:r>
          <a:endParaRPr lang="en-US" dirty="0"/>
        </a:p>
      </dgm:t>
    </dgm:pt>
    <dgm:pt modelId="{3725B241-CCA2-4D0A-AD46-AF5089461B7A}" type="parTrans" cxnId="{FAF0DAF3-7D9E-4675-BDF1-F63F9D17CF62}">
      <dgm:prSet/>
      <dgm:spPr/>
      <dgm:t>
        <a:bodyPr/>
        <a:lstStyle/>
        <a:p>
          <a:endParaRPr lang="en-US" dirty="0"/>
        </a:p>
      </dgm:t>
    </dgm:pt>
    <dgm:pt modelId="{ADA0F8CB-466D-46B5-8C25-5B54E12B0A1A}" type="sibTrans" cxnId="{FAF0DAF3-7D9E-4675-BDF1-F63F9D17CF62}">
      <dgm:prSet/>
      <dgm:spPr/>
      <dgm:t>
        <a:bodyPr/>
        <a:lstStyle/>
        <a:p>
          <a:endParaRPr lang="en-US"/>
        </a:p>
      </dgm:t>
    </dgm:pt>
    <dgm:pt modelId="{2675E48E-2EFB-4297-B5E8-EB63BC864EC5}">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Offices</a:t>
          </a:r>
          <a:endParaRPr lang="en-US" dirty="0"/>
        </a:p>
      </dgm:t>
    </dgm:pt>
    <dgm:pt modelId="{924AFEC2-705B-4300-AECA-757FCCCDBBAD}" type="parTrans" cxnId="{D3177A9C-E83C-4CA2-8C04-C1A61AC46D42}">
      <dgm:prSet/>
      <dgm:spPr/>
      <dgm:t>
        <a:bodyPr/>
        <a:lstStyle/>
        <a:p>
          <a:endParaRPr lang="en-US" dirty="0"/>
        </a:p>
      </dgm:t>
    </dgm:pt>
    <dgm:pt modelId="{59ECDB48-41CB-4D3E-B249-A242DE05CD82}" type="sibTrans" cxnId="{D3177A9C-E83C-4CA2-8C04-C1A61AC46D42}">
      <dgm:prSet/>
      <dgm:spPr/>
      <dgm:t>
        <a:bodyPr/>
        <a:lstStyle/>
        <a:p>
          <a:endParaRPr lang="en-US"/>
        </a:p>
      </dgm:t>
    </dgm:pt>
    <dgm:pt modelId="{BDC6FD33-03E9-4572-A168-E45677F9C489}">
      <dgm:prSet phldrT="[Text]">
        <dgm:style>
          <a:lnRef idx="0">
            <a:schemeClr val="accent5"/>
          </a:lnRef>
          <a:fillRef idx="3">
            <a:schemeClr val="accent5"/>
          </a:fillRef>
          <a:effectRef idx="3">
            <a:schemeClr val="accent5"/>
          </a:effectRef>
          <a:fontRef idx="minor">
            <a:schemeClr val="lt1"/>
          </a:fontRef>
        </dgm:style>
      </dgm:prSet>
      <dgm:spPr/>
      <dgm:t>
        <a:bodyPr/>
        <a:lstStyle/>
        <a:p>
          <a:r>
            <a:rPr lang="en-US" dirty="0" smtClean="0"/>
            <a:t>Senate</a:t>
          </a:r>
          <a:endParaRPr lang="en-US" dirty="0"/>
        </a:p>
      </dgm:t>
    </dgm:pt>
    <dgm:pt modelId="{9BD608B3-0E65-4B02-85B7-A7DDF55591D2}" type="parTrans" cxnId="{988E15FF-A2CF-43BA-9ACA-CCF3C3A5640A}">
      <dgm:prSet/>
      <dgm:spPr/>
      <dgm:t>
        <a:bodyPr/>
        <a:lstStyle/>
        <a:p>
          <a:endParaRPr lang="en-US" dirty="0"/>
        </a:p>
      </dgm:t>
    </dgm:pt>
    <dgm:pt modelId="{53722036-C0EA-4C8E-81BA-B75E8728903D}" type="sibTrans" cxnId="{988E15FF-A2CF-43BA-9ACA-CCF3C3A5640A}">
      <dgm:prSet/>
      <dgm:spPr/>
      <dgm:t>
        <a:bodyPr/>
        <a:lstStyle/>
        <a:p>
          <a:endParaRPr lang="en-US"/>
        </a:p>
      </dgm:t>
    </dgm:pt>
    <dgm:pt modelId="{0B319951-5436-47BD-A9D5-C143F286A1E9}" type="pres">
      <dgm:prSet presAssocID="{C8771DA9-B6F2-4316-9600-4DF236B85D4B}" presName="Name0" presStyleCnt="0">
        <dgm:presLayoutVars>
          <dgm:chMax val="1"/>
          <dgm:dir/>
          <dgm:animLvl val="ctr"/>
          <dgm:resizeHandles val="exact"/>
        </dgm:presLayoutVars>
      </dgm:prSet>
      <dgm:spPr/>
      <dgm:t>
        <a:bodyPr/>
        <a:lstStyle/>
        <a:p>
          <a:endParaRPr lang="en-US"/>
        </a:p>
      </dgm:t>
    </dgm:pt>
    <dgm:pt modelId="{4400B15B-BEDF-414B-BDC9-744F741D3937}" type="pres">
      <dgm:prSet presAssocID="{20F6E6CD-58B4-4440-981B-5BC6F3D4EA27}" presName="centerShape" presStyleLbl="node0" presStyleIdx="0" presStyleCnt="1"/>
      <dgm:spPr/>
      <dgm:t>
        <a:bodyPr/>
        <a:lstStyle/>
        <a:p>
          <a:endParaRPr lang="en-US"/>
        </a:p>
      </dgm:t>
    </dgm:pt>
    <dgm:pt modelId="{0A3905C2-D5EF-425D-997E-DC76CE511208}" type="pres">
      <dgm:prSet presAssocID="{38981423-CA66-4C0A-8B7D-34DEDDC8FCDE}" presName="parTrans" presStyleLbl="sibTrans2D1" presStyleIdx="0" presStyleCnt="4"/>
      <dgm:spPr/>
      <dgm:t>
        <a:bodyPr/>
        <a:lstStyle/>
        <a:p>
          <a:endParaRPr lang="en-US"/>
        </a:p>
      </dgm:t>
    </dgm:pt>
    <dgm:pt modelId="{FD6EC939-3E1C-4B9F-B9F6-4D4B3E16D7A8}" type="pres">
      <dgm:prSet presAssocID="{38981423-CA66-4C0A-8B7D-34DEDDC8FCDE}" presName="connectorText" presStyleLbl="sibTrans2D1" presStyleIdx="0" presStyleCnt="4"/>
      <dgm:spPr/>
      <dgm:t>
        <a:bodyPr/>
        <a:lstStyle/>
        <a:p>
          <a:endParaRPr lang="en-US"/>
        </a:p>
      </dgm:t>
    </dgm:pt>
    <dgm:pt modelId="{FAEC9584-9499-40EE-BAE0-3E1562DC5AD3}" type="pres">
      <dgm:prSet presAssocID="{D2526817-7686-4B2C-AA6F-035C52D18F69}" presName="node" presStyleLbl="node1" presStyleIdx="0" presStyleCnt="4">
        <dgm:presLayoutVars>
          <dgm:bulletEnabled val="1"/>
        </dgm:presLayoutVars>
      </dgm:prSet>
      <dgm:spPr/>
      <dgm:t>
        <a:bodyPr/>
        <a:lstStyle/>
        <a:p>
          <a:endParaRPr lang="en-US"/>
        </a:p>
      </dgm:t>
    </dgm:pt>
    <dgm:pt modelId="{BFB90500-F96B-4929-BB11-D7E8B56ED1EE}" type="pres">
      <dgm:prSet presAssocID="{3725B241-CCA2-4D0A-AD46-AF5089461B7A}" presName="parTrans" presStyleLbl="sibTrans2D1" presStyleIdx="1" presStyleCnt="4"/>
      <dgm:spPr/>
      <dgm:t>
        <a:bodyPr/>
        <a:lstStyle/>
        <a:p>
          <a:endParaRPr lang="en-US"/>
        </a:p>
      </dgm:t>
    </dgm:pt>
    <dgm:pt modelId="{B67CCB07-0CE7-4830-A8C0-2436FC04C7D0}" type="pres">
      <dgm:prSet presAssocID="{3725B241-CCA2-4D0A-AD46-AF5089461B7A}" presName="connectorText" presStyleLbl="sibTrans2D1" presStyleIdx="1" presStyleCnt="4"/>
      <dgm:spPr/>
      <dgm:t>
        <a:bodyPr/>
        <a:lstStyle/>
        <a:p>
          <a:endParaRPr lang="en-US"/>
        </a:p>
      </dgm:t>
    </dgm:pt>
    <dgm:pt modelId="{F5E53A8F-DBD3-46BB-924E-ED1B33AC7EE5}" type="pres">
      <dgm:prSet presAssocID="{BA654F0A-220D-428D-9FE3-BBBFF9133D33}" presName="node" presStyleLbl="node1" presStyleIdx="1" presStyleCnt="4">
        <dgm:presLayoutVars>
          <dgm:bulletEnabled val="1"/>
        </dgm:presLayoutVars>
      </dgm:prSet>
      <dgm:spPr/>
      <dgm:t>
        <a:bodyPr/>
        <a:lstStyle/>
        <a:p>
          <a:endParaRPr lang="en-US"/>
        </a:p>
      </dgm:t>
    </dgm:pt>
    <dgm:pt modelId="{B8B83019-066C-4C1A-BACC-B97FC7B16C02}" type="pres">
      <dgm:prSet presAssocID="{924AFEC2-705B-4300-AECA-757FCCCDBBAD}" presName="parTrans" presStyleLbl="sibTrans2D1" presStyleIdx="2" presStyleCnt="4"/>
      <dgm:spPr/>
      <dgm:t>
        <a:bodyPr/>
        <a:lstStyle/>
        <a:p>
          <a:endParaRPr lang="en-US"/>
        </a:p>
      </dgm:t>
    </dgm:pt>
    <dgm:pt modelId="{2626F535-A956-486F-A4E5-15EE16739B01}" type="pres">
      <dgm:prSet presAssocID="{924AFEC2-705B-4300-AECA-757FCCCDBBAD}" presName="connectorText" presStyleLbl="sibTrans2D1" presStyleIdx="2" presStyleCnt="4"/>
      <dgm:spPr/>
      <dgm:t>
        <a:bodyPr/>
        <a:lstStyle/>
        <a:p>
          <a:endParaRPr lang="en-US"/>
        </a:p>
      </dgm:t>
    </dgm:pt>
    <dgm:pt modelId="{57009308-5453-47B8-8494-23C6D3D55A84}" type="pres">
      <dgm:prSet presAssocID="{2675E48E-2EFB-4297-B5E8-EB63BC864EC5}" presName="node" presStyleLbl="node1" presStyleIdx="2" presStyleCnt="4">
        <dgm:presLayoutVars>
          <dgm:bulletEnabled val="1"/>
        </dgm:presLayoutVars>
      </dgm:prSet>
      <dgm:spPr/>
      <dgm:t>
        <a:bodyPr/>
        <a:lstStyle/>
        <a:p>
          <a:endParaRPr lang="en-US"/>
        </a:p>
      </dgm:t>
    </dgm:pt>
    <dgm:pt modelId="{E31D83AE-3045-43C8-BECD-BF8F38FCCB49}" type="pres">
      <dgm:prSet presAssocID="{9BD608B3-0E65-4B02-85B7-A7DDF55591D2}" presName="parTrans" presStyleLbl="sibTrans2D1" presStyleIdx="3" presStyleCnt="4"/>
      <dgm:spPr/>
      <dgm:t>
        <a:bodyPr/>
        <a:lstStyle/>
        <a:p>
          <a:endParaRPr lang="en-US"/>
        </a:p>
      </dgm:t>
    </dgm:pt>
    <dgm:pt modelId="{5D787EFF-36B7-4ED4-8E0E-C97641F99AC1}" type="pres">
      <dgm:prSet presAssocID="{9BD608B3-0E65-4B02-85B7-A7DDF55591D2}" presName="connectorText" presStyleLbl="sibTrans2D1" presStyleIdx="3" presStyleCnt="4"/>
      <dgm:spPr/>
      <dgm:t>
        <a:bodyPr/>
        <a:lstStyle/>
        <a:p>
          <a:endParaRPr lang="en-US"/>
        </a:p>
      </dgm:t>
    </dgm:pt>
    <dgm:pt modelId="{489949B3-3379-4D44-81FE-97FFF8FE306D}" type="pres">
      <dgm:prSet presAssocID="{BDC6FD33-03E9-4572-A168-E45677F9C489}" presName="node" presStyleLbl="node1" presStyleIdx="3" presStyleCnt="4">
        <dgm:presLayoutVars>
          <dgm:bulletEnabled val="1"/>
        </dgm:presLayoutVars>
      </dgm:prSet>
      <dgm:spPr/>
      <dgm:t>
        <a:bodyPr/>
        <a:lstStyle/>
        <a:p>
          <a:endParaRPr lang="en-US"/>
        </a:p>
      </dgm:t>
    </dgm:pt>
  </dgm:ptLst>
  <dgm:cxnLst>
    <dgm:cxn modelId="{D3177A9C-E83C-4CA2-8C04-C1A61AC46D42}" srcId="{20F6E6CD-58B4-4440-981B-5BC6F3D4EA27}" destId="{2675E48E-2EFB-4297-B5E8-EB63BC864EC5}" srcOrd="2" destOrd="0" parTransId="{924AFEC2-705B-4300-AECA-757FCCCDBBAD}" sibTransId="{59ECDB48-41CB-4D3E-B249-A242DE05CD82}"/>
    <dgm:cxn modelId="{988E15FF-A2CF-43BA-9ACA-CCF3C3A5640A}" srcId="{20F6E6CD-58B4-4440-981B-5BC6F3D4EA27}" destId="{BDC6FD33-03E9-4572-A168-E45677F9C489}" srcOrd="3" destOrd="0" parTransId="{9BD608B3-0E65-4B02-85B7-A7DDF55591D2}" sibTransId="{53722036-C0EA-4C8E-81BA-B75E8728903D}"/>
    <dgm:cxn modelId="{FAF0DAF3-7D9E-4675-BDF1-F63F9D17CF62}" srcId="{20F6E6CD-58B4-4440-981B-5BC6F3D4EA27}" destId="{BA654F0A-220D-428D-9FE3-BBBFF9133D33}" srcOrd="1" destOrd="0" parTransId="{3725B241-CCA2-4D0A-AD46-AF5089461B7A}" sibTransId="{ADA0F8CB-466D-46B5-8C25-5B54E12B0A1A}"/>
    <dgm:cxn modelId="{77FEDE7B-0C68-4FE3-9D4B-F9D6AA2CBBC1}" type="presOf" srcId="{D2526817-7686-4B2C-AA6F-035C52D18F69}" destId="{FAEC9584-9499-40EE-BAE0-3E1562DC5AD3}" srcOrd="0" destOrd="0" presId="urn:microsoft.com/office/officeart/2005/8/layout/radial5"/>
    <dgm:cxn modelId="{F20B7041-2AC1-4C25-AC40-E5FAED79765F}" type="presOf" srcId="{9BD608B3-0E65-4B02-85B7-A7DDF55591D2}" destId="{E31D83AE-3045-43C8-BECD-BF8F38FCCB49}" srcOrd="0" destOrd="0" presId="urn:microsoft.com/office/officeart/2005/8/layout/radial5"/>
    <dgm:cxn modelId="{9331D019-B6B8-4B83-BCE9-B223F3E0F625}" type="presOf" srcId="{9BD608B3-0E65-4B02-85B7-A7DDF55591D2}" destId="{5D787EFF-36B7-4ED4-8E0E-C97641F99AC1}" srcOrd="1" destOrd="0" presId="urn:microsoft.com/office/officeart/2005/8/layout/radial5"/>
    <dgm:cxn modelId="{1540E1F9-8874-404A-82F1-219BF6C44ADB}" type="presOf" srcId="{38981423-CA66-4C0A-8B7D-34DEDDC8FCDE}" destId="{0A3905C2-D5EF-425D-997E-DC76CE511208}" srcOrd="0" destOrd="0" presId="urn:microsoft.com/office/officeart/2005/8/layout/radial5"/>
    <dgm:cxn modelId="{1A8DCE52-E27A-49E8-B98B-6A3E23611260}" srcId="{20F6E6CD-58B4-4440-981B-5BC6F3D4EA27}" destId="{D2526817-7686-4B2C-AA6F-035C52D18F69}" srcOrd="0" destOrd="0" parTransId="{38981423-CA66-4C0A-8B7D-34DEDDC8FCDE}" sibTransId="{9FCDED8D-5704-4FDB-B8B9-5BB66843E4C6}"/>
    <dgm:cxn modelId="{E6044B92-3CB1-4ABD-BC03-F314605C8610}" type="presOf" srcId="{C8771DA9-B6F2-4316-9600-4DF236B85D4B}" destId="{0B319951-5436-47BD-A9D5-C143F286A1E9}" srcOrd="0" destOrd="0" presId="urn:microsoft.com/office/officeart/2005/8/layout/radial5"/>
    <dgm:cxn modelId="{88D787A3-B02E-4E88-9D71-8D20E6307B34}" type="presOf" srcId="{38981423-CA66-4C0A-8B7D-34DEDDC8FCDE}" destId="{FD6EC939-3E1C-4B9F-B9F6-4D4B3E16D7A8}" srcOrd="1" destOrd="0" presId="urn:microsoft.com/office/officeart/2005/8/layout/radial5"/>
    <dgm:cxn modelId="{1ECC3C69-C0EF-415F-9F84-AE610C983997}" srcId="{C8771DA9-B6F2-4316-9600-4DF236B85D4B}" destId="{20F6E6CD-58B4-4440-981B-5BC6F3D4EA27}" srcOrd="0" destOrd="0" parTransId="{817DDB13-EB05-4EFA-8D6A-C9598B1F87E8}" sibTransId="{3C0B4769-B056-4F5C-A550-662BAD3C52C3}"/>
    <dgm:cxn modelId="{EBA32E29-8BB6-4E15-A7C6-EC40F33AB095}" type="presOf" srcId="{2675E48E-2EFB-4297-B5E8-EB63BC864EC5}" destId="{57009308-5453-47B8-8494-23C6D3D55A84}" srcOrd="0" destOrd="0" presId="urn:microsoft.com/office/officeart/2005/8/layout/radial5"/>
    <dgm:cxn modelId="{044BFDDA-DC8A-49D2-BB2F-4AEF10F0A9D5}" type="presOf" srcId="{3725B241-CCA2-4D0A-AD46-AF5089461B7A}" destId="{BFB90500-F96B-4929-BB11-D7E8B56ED1EE}" srcOrd="0" destOrd="0" presId="urn:microsoft.com/office/officeart/2005/8/layout/radial5"/>
    <dgm:cxn modelId="{BE1CFE59-3E32-4BB9-A986-9B0427B8FFCF}" type="presOf" srcId="{3725B241-CCA2-4D0A-AD46-AF5089461B7A}" destId="{B67CCB07-0CE7-4830-A8C0-2436FC04C7D0}" srcOrd="1" destOrd="0" presId="urn:microsoft.com/office/officeart/2005/8/layout/radial5"/>
    <dgm:cxn modelId="{A35B0AE6-8D70-4B08-A9C8-3D8214DAF100}" type="presOf" srcId="{924AFEC2-705B-4300-AECA-757FCCCDBBAD}" destId="{2626F535-A956-486F-A4E5-15EE16739B01}" srcOrd="1" destOrd="0" presId="urn:microsoft.com/office/officeart/2005/8/layout/radial5"/>
    <dgm:cxn modelId="{EF11C9F2-C86C-4793-93A1-234B747E8F7D}" type="presOf" srcId="{BA654F0A-220D-428D-9FE3-BBBFF9133D33}" destId="{F5E53A8F-DBD3-46BB-924E-ED1B33AC7EE5}" srcOrd="0" destOrd="0" presId="urn:microsoft.com/office/officeart/2005/8/layout/radial5"/>
    <dgm:cxn modelId="{4A6132F8-F079-4387-9BFC-42271FB3A435}" type="presOf" srcId="{924AFEC2-705B-4300-AECA-757FCCCDBBAD}" destId="{B8B83019-066C-4C1A-BACC-B97FC7B16C02}" srcOrd="0" destOrd="0" presId="urn:microsoft.com/office/officeart/2005/8/layout/radial5"/>
    <dgm:cxn modelId="{A38FC2A5-6D8E-4A22-BD83-AEAB91185869}" type="presOf" srcId="{BDC6FD33-03E9-4572-A168-E45677F9C489}" destId="{489949B3-3379-4D44-81FE-97FFF8FE306D}" srcOrd="0" destOrd="0" presId="urn:microsoft.com/office/officeart/2005/8/layout/radial5"/>
    <dgm:cxn modelId="{21F59BC1-CA3B-47B2-9CB3-DB89785F1706}" type="presOf" srcId="{20F6E6CD-58B4-4440-981B-5BC6F3D4EA27}" destId="{4400B15B-BEDF-414B-BDC9-744F741D3937}" srcOrd="0" destOrd="0" presId="urn:microsoft.com/office/officeart/2005/8/layout/radial5"/>
    <dgm:cxn modelId="{38D437A5-0047-4EB1-A1B0-634A93DEAA3C}" type="presParOf" srcId="{0B319951-5436-47BD-A9D5-C143F286A1E9}" destId="{4400B15B-BEDF-414B-BDC9-744F741D3937}" srcOrd="0" destOrd="0" presId="urn:microsoft.com/office/officeart/2005/8/layout/radial5"/>
    <dgm:cxn modelId="{B6897BD1-7E15-4D35-98D9-42B5C68F52EF}" type="presParOf" srcId="{0B319951-5436-47BD-A9D5-C143F286A1E9}" destId="{0A3905C2-D5EF-425D-997E-DC76CE511208}" srcOrd="1" destOrd="0" presId="urn:microsoft.com/office/officeart/2005/8/layout/radial5"/>
    <dgm:cxn modelId="{0C00F077-7F70-4682-8819-6AC7B155C771}" type="presParOf" srcId="{0A3905C2-D5EF-425D-997E-DC76CE511208}" destId="{FD6EC939-3E1C-4B9F-B9F6-4D4B3E16D7A8}" srcOrd="0" destOrd="0" presId="urn:microsoft.com/office/officeart/2005/8/layout/radial5"/>
    <dgm:cxn modelId="{9E51AC93-74C2-448D-B804-67703E6F6198}" type="presParOf" srcId="{0B319951-5436-47BD-A9D5-C143F286A1E9}" destId="{FAEC9584-9499-40EE-BAE0-3E1562DC5AD3}" srcOrd="2" destOrd="0" presId="urn:microsoft.com/office/officeart/2005/8/layout/radial5"/>
    <dgm:cxn modelId="{90D9EE71-ACEC-43FE-931C-9BB3F32A1760}" type="presParOf" srcId="{0B319951-5436-47BD-A9D5-C143F286A1E9}" destId="{BFB90500-F96B-4929-BB11-D7E8B56ED1EE}" srcOrd="3" destOrd="0" presId="urn:microsoft.com/office/officeart/2005/8/layout/radial5"/>
    <dgm:cxn modelId="{9596F1D1-2E2A-4209-989E-60AA5F97AC53}" type="presParOf" srcId="{BFB90500-F96B-4929-BB11-D7E8B56ED1EE}" destId="{B67CCB07-0CE7-4830-A8C0-2436FC04C7D0}" srcOrd="0" destOrd="0" presId="urn:microsoft.com/office/officeart/2005/8/layout/radial5"/>
    <dgm:cxn modelId="{45F18BD6-AB31-49A8-8E3F-FC24CDFAB79D}" type="presParOf" srcId="{0B319951-5436-47BD-A9D5-C143F286A1E9}" destId="{F5E53A8F-DBD3-46BB-924E-ED1B33AC7EE5}" srcOrd="4" destOrd="0" presId="urn:microsoft.com/office/officeart/2005/8/layout/radial5"/>
    <dgm:cxn modelId="{F2C281D4-1FC0-4AAA-8D1F-1595162BDF63}" type="presParOf" srcId="{0B319951-5436-47BD-A9D5-C143F286A1E9}" destId="{B8B83019-066C-4C1A-BACC-B97FC7B16C02}" srcOrd="5" destOrd="0" presId="urn:microsoft.com/office/officeart/2005/8/layout/radial5"/>
    <dgm:cxn modelId="{D902F6D4-890A-489A-A9E6-EDDACC8B423C}" type="presParOf" srcId="{B8B83019-066C-4C1A-BACC-B97FC7B16C02}" destId="{2626F535-A956-486F-A4E5-15EE16739B01}" srcOrd="0" destOrd="0" presId="urn:microsoft.com/office/officeart/2005/8/layout/radial5"/>
    <dgm:cxn modelId="{55D7C780-4F55-424D-9246-68336849812C}" type="presParOf" srcId="{0B319951-5436-47BD-A9D5-C143F286A1E9}" destId="{57009308-5453-47B8-8494-23C6D3D55A84}" srcOrd="6" destOrd="0" presId="urn:microsoft.com/office/officeart/2005/8/layout/radial5"/>
    <dgm:cxn modelId="{0841CFDD-DDEF-4B08-8495-90AD59797635}" type="presParOf" srcId="{0B319951-5436-47BD-A9D5-C143F286A1E9}" destId="{E31D83AE-3045-43C8-BECD-BF8F38FCCB49}" srcOrd="7" destOrd="0" presId="urn:microsoft.com/office/officeart/2005/8/layout/radial5"/>
    <dgm:cxn modelId="{CD63E59A-65CC-4F0C-A694-ED443943FE83}" type="presParOf" srcId="{E31D83AE-3045-43C8-BECD-BF8F38FCCB49}" destId="{5D787EFF-36B7-4ED4-8E0E-C97641F99AC1}" srcOrd="0" destOrd="0" presId="urn:microsoft.com/office/officeart/2005/8/layout/radial5"/>
    <dgm:cxn modelId="{2143FEC9-26B4-497E-A4DB-202F1B6A08FE}" type="presParOf" srcId="{0B319951-5436-47BD-A9D5-C143F286A1E9}" destId="{489949B3-3379-4D44-81FE-97FFF8FE306D}" srcOrd="8" destOrd="0" presId="urn:microsoft.com/office/officeart/2005/8/layout/radial5"/>
  </dgm:cxnLst>
  <dgm:bg/>
  <dgm:whole/>
</dgm:dataModel>
</file>

<file path=ppt/diagrams/data8.xml><?xml version="1.0" encoding="utf-8"?>
<dgm:dataModel xmlns:dgm="http://schemas.openxmlformats.org/drawingml/2006/diagram" xmlns:a="http://schemas.openxmlformats.org/drawingml/2006/main">
  <dgm:ptLst>
    <dgm:pt modelId="{F5AE36E6-E530-4BF2-AAB4-8EA64085E1C1}"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8C4AC4CB-8BEB-4742-856F-755EDDA51C35}">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Employees  &amp; Employers</a:t>
          </a:r>
          <a:endParaRPr lang="en-US" dirty="0"/>
        </a:p>
      </dgm:t>
    </dgm:pt>
    <dgm:pt modelId="{98BAC37A-30F5-4399-BB91-23284F540B3C}" type="parTrans" cxnId="{F26EC684-B71E-4936-A66A-F831CF18D495}">
      <dgm:prSet/>
      <dgm:spPr/>
      <dgm:t>
        <a:bodyPr/>
        <a:lstStyle/>
        <a:p>
          <a:endParaRPr lang="en-US"/>
        </a:p>
      </dgm:t>
    </dgm:pt>
    <dgm:pt modelId="{16CB8C27-F9CE-4EE1-97C0-F5CD2DF27175}" type="sibTrans" cxnId="{F26EC684-B71E-4936-A66A-F831CF18D495}">
      <dgm:prSet/>
      <dgm:spPr/>
      <dgm:t>
        <a:bodyPr/>
        <a:lstStyle/>
        <a:p>
          <a:endParaRPr lang="en-US"/>
        </a:p>
      </dgm:t>
    </dgm:pt>
    <dgm:pt modelId="{BC1D7B44-BC14-4614-943E-E1B175F55062}">
      <dgm:prSet phldrT="[Text]"/>
      <dgm:spPr/>
      <dgm:t>
        <a:bodyPr/>
        <a:lstStyle/>
        <a:p>
          <a:r>
            <a:rPr lang="en-US" dirty="0" smtClean="0"/>
            <a:t>Dispute Resolution</a:t>
          </a:r>
          <a:endParaRPr lang="en-US" dirty="0"/>
        </a:p>
      </dgm:t>
    </dgm:pt>
    <dgm:pt modelId="{7A3FB83E-09E8-40A3-A9E2-51C0971CC36A}" type="parTrans" cxnId="{A783487D-2D55-4B7B-9655-7488D27839BD}">
      <dgm:prSet/>
      <dgm:spPr/>
      <dgm:t>
        <a:bodyPr/>
        <a:lstStyle/>
        <a:p>
          <a:endParaRPr lang="en-US"/>
        </a:p>
      </dgm:t>
    </dgm:pt>
    <dgm:pt modelId="{1F61CEF6-82B9-4658-8FA0-DCEC4F92B45B}" type="sibTrans" cxnId="{A783487D-2D55-4B7B-9655-7488D27839BD}">
      <dgm:prSet/>
      <dgm:spPr/>
      <dgm:t>
        <a:bodyPr/>
        <a:lstStyle/>
        <a:p>
          <a:endParaRPr lang="en-US"/>
        </a:p>
      </dgm:t>
    </dgm:pt>
    <dgm:pt modelId="{9F032632-F8D3-439F-AC98-2A67986B93FA}">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Inspections</a:t>
          </a:r>
          <a:endParaRPr lang="en-US" dirty="0"/>
        </a:p>
      </dgm:t>
    </dgm:pt>
    <dgm:pt modelId="{0B5BC646-8EAF-4DAE-9FDC-CAB3C5D68C3E}" type="parTrans" cxnId="{4D86AFC5-B7B0-40D6-9BEC-F07C414B4E6E}">
      <dgm:prSet/>
      <dgm:spPr/>
      <dgm:t>
        <a:bodyPr/>
        <a:lstStyle/>
        <a:p>
          <a:endParaRPr lang="en-US"/>
        </a:p>
      </dgm:t>
    </dgm:pt>
    <dgm:pt modelId="{E2438D1F-CE57-445B-8C30-61AB845354C9}" type="sibTrans" cxnId="{4D86AFC5-B7B0-40D6-9BEC-F07C414B4E6E}">
      <dgm:prSet/>
      <dgm:spPr/>
      <dgm:t>
        <a:bodyPr/>
        <a:lstStyle/>
        <a:p>
          <a:endParaRPr lang="en-US"/>
        </a:p>
      </dgm:t>
    </dgm:pt>
    <dgm:pt modelId="{86467632-3EBE-4FA8-865E-D38F17E9C2F7}">
      <dgm:prSet phldrT="[Text]"/>
      <dgm:spPr/>
      <dgm:t>
        <a:bodyPr/>
        <a:lstStyle/>
        <a:p>
          <a:r>
            <a:rPr lang="en-US" dirty="0" smtClean="0"/>
            <a:t>Safety &amp; Health</a:t>
          </a:r>
          <a:endParaRPr lang="en-US" dirty="0"/>
        </a:p>
      </dgm:t>
    </dgm:pt>
    <dgm:pt modelId="{1E2C63D3-8C71-4631-97CD-63D4B39C01F6}" type="parTrans" cxnId="{20C369DE-A727-4EB4-BEA3-CF47FF1A683A}">
      <dgm:prSet/>
      <dgm:spPr/>
      <dgm:t>
        <a:bodyPr/>
        <a:lstStyle/>
        <a:p>
          <a:endParaRPr lang="en-US"/>
        </a:p>
      </dgm:t>
    </dgm:pt>
    <dgm:pt modelId="{62815392-2CD6-4851-9092-2CA6C12F2D95}" type="sibTrans" cxnId="{20C369DE-A727-4EB4-BEA3-CF47FF1A683A}">
      <dgm:prSet/>
      <dgm:spPr/>
      <dgm:t>
        <a:bodyPr/>
        <a:lstStyle/>
        <a:p>
          <a:endParaRPr lang="en-US"/>
        </a:p>
      </dgm:t>
    </dgm:pt>
    <dgm:pt modelId="{5F893D09-816D-4A75-9267-81D8BDB8C396}">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Drafted by OOC for Congressional approval</a:t>
          </a:r>
          <a:endParaRPr lang="en-US" dirty="0"/>
        </a:p>
      </dgm:t>
    </dgm:pt>
    <dgm:pt modelId="{C07D7832-2E33-4346-94DA-81BC3A519986}" type="parTrans" cxnId="{E05685D6-F738-4D96-86ED-719ED2155482}">
      <dgm:prSet/>
      <dgm:spPr/>
      <dgm:t>
        <a:bodyPr/>
        <a:lstStyle/>
        <a:p>
          <a:endParaRPr lang="en-US"/>
        </a:p>
      </dgm:t>
    </dgm:pt>
    <dgm:pt modelId="{0410593A-7A3B-4998-95A4-71B0F7208395}" type="sibTrans" cxnId="{E05685D6-F738-4D96-86ED-719ED2155482}">
      <dgm:prSet/>
      <dgm:spPr/>
      <dgm:t>
        <a:bodyPr/>
        <a:lstStyle/>
        <a:p>
          <a:endParaRPr lang="en-US"/>
        </a:p>
      </dgm:t>
    </dgm:pt>
    <dgm:pt modelId="{1560A5EB-37D8-407A-A529-0DAB6B344BF2}">
      <dgm:prSet phldrT="[Text]"/>
      <dgm:spPr/>
      <dgm:t>
        <a:bodyPr/>
        <a:lstStyle/>
        <a:p>
          <a:r>
            <a:rPr lang="en-US" dirty="0" smtClean="0"/>
            <a:t>Regulations</a:t>
          </a:r>
          <a:endParaRPr lang="en-US" dirty="0"/>
        </a:p>
      </dgm:t>
    </dgm:pt>
    <dgm:pt modelId="{2C45E657-D7AB-431E-B355-AC09B70FFF95}" type="parTrans" cxnId="{5A5C0166-C75D-4612-B2B9-508A98693C24}">
      <dgm:prSet/>
      <dgm:spPr/>
      <dgm:t>
        <a:bodyPr/>
        <a:lstStyle/>
        <a:p>
          <a:endParaRPr lang="en-US"/>
        </a:p>
      </dgm:t>
    </dgm:pt>
    <dgm:pt modelId="{3DB11335-7D7E-4271-9CB3-6EA27965650A}" type="sibTrans" cxnId="{5A5C0166-C75D-4612-B2B9-508A98693C24}">
      <dgm:prSet/>
      <dgm:spPr/>
      <dgm:t>
        <a:bodyPr/>
        <a:lstStyle/>
        <a:p>
          <a:endParaRPr lang="en-US"/>
        </a:p>
      </dgm:t>
    </dgm:pt>
    <dgm:pt modelId="{9D731113-BE0D-4E78-809B-F02F5192C16A}">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Publications &amp; Training</a:t>
          </a:r>
          <a:endParaRPr lang="en-US" dirty="0"/>
        </a:p>
      </dgm:t>
    </dgm:pt>
    <dgm:pt modelId="{A655FFB1-DB9A-48C6-B1A1-83DE37F76ADD}" type="parTrans" cxnId="{03BA4B44-7216-48ED-913D-4BAF05845548}">
      <dgm:prSet/>
      <dgm:spPr/>
      <dgm:t>
        <a:bodyPr/>
        <a:lstStyle/>
        <a:p>
          <a:endParaRPr lang="en-US"/>
        </a:p>
      </dgm:t>
    </dgm:pt>
    <dgm:pt modelId="{D26EEFE0-E597-4040-B111-24ECD6B10D39}" type="sibTrans" cxnId="{03BA4B44-7216-48ED-913D-4BAF05845548}">
      <dgm:prSet/>
      <dgm:spPr/>
      <dgm:t>
        <a:bodyPr/>
        <a:lstStyle/>
        <a:p>
          <a:endParaRPr lang="en-US"/>
        </a:p>
      </dgm:t>
    </dgm:pt>
    <dgm:pt modelId="{D417830A-2B17-4D65-823A-59173BF81593}">
      <dgm:prSet phldrT="[Text]"/>
      <dgm:spPr/>
      <dgm:t>
        <a:bodyPr/>
        <a:lstStyle/>
        <a:p>
          <a:r>
            <a:rPr lang="en-US" dirty="0" smtClean="0"/>
            <a:t>Education &amp; Outreach</a:t>
          </a:r>
          <a:endParaRPr lang="en-US" dirty="0"/>
        </a:p>
      </dgm:t>
    </dgm:pt>
    <dgm:pt modelId="{4736E2F9-B1FC-4CC3-B495-A6A19B7C674B}" type="parTrans" cxnId="{82829618-A932-4006-AD43-F9F37882D2A5}">
      <dgm:prSet/>
      <dgm:spPr/>
      <dgm:t>
        <a:bodyPr/>
        <a:lstStyle/>
        <a:p>
          <a:endParaRPr lang="en-US"/>
        </a:p>
      </dgm:t>
    </dgm:pt>
    <dgm:pt modelId="{75967552-1CBE-46F1-BB93-F504AC9D8055}" type="sibTrans" cxnId="{82829618-A932-4006-AD43-F9F37882D2A5}">
      <dgm:prSet/>
      <dgm:spPr/>
      <dgm:t>
        <a:bodyPr/>
        <a:lstStyle/>
        <a:p>
          <a:endParaRPr lang="en-US"/>
        </a:p>
      </dgm:t>
    </dgm:pt>
    <dgm:pt modelId="{D6E628CD-A6C8-4021-A9A3-F5749BA3FE75}" type="pres">
      <dgm:prSet presAssocID="{F5AE36E6-E530-4BF2-AAB4-8EA64085E1C1}" presName="cycleMatrixDiagram" presStyleCnt="0">
        <dgm:presLayoutVars>
          <dgm:chMax val="1"/>
          <dgm:dir/>
          <dgm:animLvl val="lvl"/>
          <dgm:resizeHandles val="exact"/>
        </dgm:presLayoutVars>
      </dgm:prSet>
      <dgm:spPr/>
      <dgm:t>
        <a:bodyPr/>
        <a:lstStyle/>
        <a:p>
          <a:endParaRPr lang="en-US"/>
        </a:p>
      </dgm:t>
    </dgm:pt>
    <dgm:pt modelId="{EA2E6660-30BA-4B1F-AFE0-95E8C8FD29DE}" type="pres">
      <dgm:prSet presAssocID="{F5AE36E6-E530-4BF2-AAB4-8EA64085E1C1}" presName="children" presStyleCnt="0"/>
      <dgm:spPr/>
    </dgm:pt>
    <dgm:pt modelId="{69151C51-7C0D-43D0-B662-B83F9CD321CA}" type="pres">
      <dgm:prSet presAssocID="{F5AE36E6-E530-4BF2-AAB4-8EA64085E1C1}" presName="child1group" presStyleCnt="0"/>
      <dgm:spPr/>
    </dgm:pt>
    <dgm:pt modelId="{F38AEF42-FD5C-429E-8D36-84B042B2477D}" type="pres">
      <dgm:prSet presAssocID="{F5AE36E6-E530-4BF2-AAB4-8EA64085E1C1}" presName="child1" presStyleLbl="bgAcc1" presStyleIdx="0" presStyleCnt="4"/>
      <dgm:spPr/>
      <dgm:t>
        <a:bodyPr/>
        <a:lstStyle/>
        <a:p>
          <a:endParaRPr lang="en-US"/>
        </a:p>
      </dgm:t>
    </dgm:pt>
    <dgm:pt modelId="{439031DD-9255-42EF-AE2A-3836EE6DE43E}" type="pres">
      <dgm:prSet presAssocID="{F5AE36E6-E530-4BF2-AAB4-8EA64085E1C1}" presName="child1Text" presStyleLbl="bgAcc1" presStyleIdx="0" presStyleCnt="4">
        <dgm:presLayoutVars>
          <dgm:bulletEnabled val="1"/>
        </dgm:presLayoutVars>
      </dgm:prSet>
      <dgm:spPr/>
      <dgm:t>
        <a:bodyPr/>
        <a:lstStyle/>
        <a:p>
          <a:endParaRPr lang="en-US"/>
        </a:p>
      </dgm:t>
    </dgm:pt>
    <dgm:pt modelId="{3A7705A4-3946-40F6-A0BD-45E3F96E7432}" type="pres">
      <dgm:prSet presAssocID="{F5AE36E6-E530-4BF2-AAB4-8EA64085E1C1}" presName="child2group" presStyleCnt="0"/>
      <dgm:spPr/>
    </dgm:pt>
    <dgm:pt modelId="{A33DC6DF-8EDA-46DD-96A8-C80E6629813D}" type="pres">
      <dgm:prSet presAssocID="{F5AE36E6-E530-4BF2-AAB4-8EA64085E1C1}" presName="child2" presStyleLbl="bgAcc1" presStyleIdx="1" presStyleCnt="4"/>
      <dgm:spPr/>
      <dgm:t>
        <a:bodyPr/>
        <a:lstStyle/>
        <a:p>
          <a:endParaRPr lang="en-US"/>
        </a:p>
      </dgm:t>
    </dgm:pt>
    <dgm:pt modelId="{51C076CD-B6B1-43EA-AED9-BD2F9992DB76}" type="pres">
      <dgm:prSet presAssocID="{F5AE36E6-E530-4BF2-AAB4-8EA64085E1C1}" presName="child2Text" presStyleLbl="bgAcc1" presStyleIdx="1" presStyleCnt="4">
        <dgm:presLayoutVars>
          <dgm:bulletEnabled val="1"/>
        </dgm:presLayoutVars>
      </dgm:prSet>
      <dgm:spPr/>
      <dgm:t>
        <a:bodyPr/>
        <a:lstStyle/>
        <a:p>
          <a:endParaRPr lang="en-US"/>
        </a:p>
      </dgm:t>
    </dgm:pt>
    <dgm:pt modelId="{7672824C-73D2-494E-8735-94B785292680}" type="pres">
      <dgm:prSet presAssocID="{F5AE36E6-E530-4BF2-AAB4-8EA64085E1C1}" presName="child3group" presStyleCnt="0"/>
      <dgm:spPr/>
    </dgm:pt>
    <dgm:pt modelId="{0FCCFE5D-CA43-4879-BE53-8435CD5FBAC1}" type="pres">
      <dgm:prSet presAssocID="{F5AE36E6-E530-4BF2-AAB4-8EA64085E1C1}" presName="child3" presStyleLbl="bgAcc1" presStyleIdx="2" presStyleCnt="4"/>
      <dgm:spPr/>
      <dgm:t>
        <a:bodyPr/>
        <a:lstStyle/>
        <a:p>
          <a:endParaRPr lang="en-US"/>
        </a:p>
      </dgm:t>
    </dgm:pt>
    <dgm:pt modelId="{B217EDFB-5F30-4B1C-B05F-BCBB01870136}" type="pres">
      <dgm:prSet presAssocID="{F5AE36E6-E530-4BF2-AAB4-8EA64085E1C1}" presName="child3Text" presStyleLbl="bgAcc1" presStyleIdx="2" presStyleCnt="4">
        <dgm:presLayoutVars>
          <dgm:bulletEnabled val="1"/>
        </dgm:presLayoutVars>
      </dgm:prSet>
      <dgm:spPr/>
      <dgm:t>
        <a:bodyPr/>
        <a:lstStyle/>
        <a:p>
          <a:endParaRPr lang="en-US"/>
        </a:p>
      </dgm:t>
    </dgm:pt>
    <dgm:pt modelId="{B76C712D-EA99-4473-8F15-7019EA8C3EB4}" type="pres">
      <dgm:prSet presAssocID="{F5AE36E6-E530-4BF2-AAB4-8EA64085E1C1}" presName="child4group" presStyleCnt="0"/>
      <dgm:spPr/>
    </dgm:pt>
    <dgm:pt modelId="{85A5977A-6921-44C1-8AAD-D793D3BBDDB8}" type="pres">
      <dgm:prSet presAssocID="{F5AE36E6-E530-4BF2-AAB4-8EA64085E1C1}" presName="child4" presStyleLbl="bgAcc1" presStyleIdx="3" presStyleCnt="4"/>
      <dgm:spPr/>
      <dgm:t>
        <a:bodyPr/>
        <a:lstStyle/>
        <a:p>
          <a:endParaRPr lang="en-US"/>
        </a:p>
      </dgm:t>
    </dgm:pt>
    <dgm:pt modelId="{DEACB9C7-5CFF-4618-AAA0-14B2E0D2F51B}" type="pres">
      <dgm:prSet presAssocID="{F5AE36E6-E530-4BF2-AAB4-8EA64085E1C1}" presName="child4Text" presStyleLbl="bgAcc1" presStyleIdx="3" presStyleCnt="4">
        <dgm:presLayoutVars>
          <dgm:bulletEnabled val="1"/>
        </dgm:presLayoutVars>
      </dgm:prSet>
      <dgm:spPr/>
      <dgm:t>
        <a:bodyPr/>
        <a:lstStyle/>
        <a:p>
          <a:endParaRPr lang="en-US"/>
        </a:p>
      </dgm:t>
    </dgm:pt>
    <dgm:pt modelId="{60FFF874-3AC2-41CE-9835-2711332A272C}" type="pres">
      <dgm:prSet presAssocID="{F5AE36E6-E530-4BF2-AAB4-8EA64085E1C1}" presName="childPlaceholder" presStyleCnt="0"/>
      <dgm:spPr/>
    </dgm:pt>
    <dgm:pt modelId="{55B8469A-98A7-455C-83EE-8879CC2D12C2}" type="pres">
      <dgm:prSet presAssocID="{F5AE36E6-E530-4BF2-AAB4-8EA64085E1C1}" presName="circle" presStyleCnt="0"/>
      <dgm:spPr/>
    </dgm:pt>
    <dgm:pt modelId="{083395F5-8E44-4532-AB23-6D4461CDAA3D}" type="pres">
      <dgm:prSet presAssocID="{F5AE36E6-E530-4BF2-AAB4-8EA64085E1C1}" presName="quadrant1" presStyleLbl="node1" presStyleIdx="0" presStyleCnt="4" custLinFactNeighborX="-2674" custLinFactNeighborY="-1499">
        <dgm:presLayoutVars>
          <dgm:chMax val="1"/>
          <dgm:bulletEnabled val="1"/>
        </dgm:presLayoutVars>
      </dgm:prSet>
      <dgm:spPr/>
      <dgm:t>
        <a:bodyPr/>
        <a:lstStyle/>
        <a:p>
          <a:endParaRPr lang="en-US"/>
        </a:p>
      </dgm:t>
    </dgm:pt>
    <dgm:pt modelId="{4D5EB8F5-A663-43BD-A229-025E7CAEBB04}" type="pres">
      <dgm:prSet presAssocID="{F5AE36E6-E530-4BF2-AAB4-8EA64085E1C1}" presName="quadrant2" presStyleLbl="node1" presStyleIdx="1" presStyleCnt="4">
        <dgm:presLayoutVars>
          <dgm:chMax val="1"/>
          <dgm:bulletEnabled val="1"/>
        </dgm:presLayoutVars>
      </dgm:prSet>
      <dgm:spPr/>
      <dgm:t>
        <a:bodyPr/>
        <a:lstStyle/>
        <a:p>
          <a:endParaRPr lang="en-US"/>
        </a:p>
      </dgm:t>
    </dgm:pt>
    <dgm:pt modelId="{60B176DA-F502-4DE4-9755-2133D1D02BBD}" type="pres">
      <dgm:prSet presAssocID="{F5AE36E6-E530-4BF2-AAB4-8EA64085E1C1}" presName="quadrant3" presStyleLbl="node1" presStyleIdx="2" presStyleCnt="4">
        <dgm:presLayoutVars>
          <dgm:chMax val="1"/>
          <dgm:bulletEnabled val="1"/>
        </dgm:presLayoutVars>
      </dgm:prSet>
      <dgm:spPr/>
      <dgm:t>
        <a:bodyPr/>
        <a:lstStyle/>
        <a:p>
          <a:endParaRPr lang="en-US"/>
        </a:p>
      </dgm:t>
    </dgm:pt>
    <dgm:pt modelId="{EBBF76E6-48BB-45C5-88AC-F069BB2E9EBF}" type="pres">
      <dgm:prSet presAssocID="{F5AE36E6-E530-4BF2-AAB4-8EA64085E1C1}" presName="quadrant4" presStyleLbl="node1" presStyleIdx="3" presStyleCnt="4">
        <dgm:presLayoutVars>
          <dgm:chMax val="1"/>
          <dgm:bulletEnabled val="1"/>
        </dgm:presLayoutVars>
      </dgm:prSet>
      <dgm:spPr/>
      <dgm:t>
        <a:bodyPr/>
        <a:lstStyle/>
        <a:p>
          <a:endParaRPr lang="en-US"/>
        </a:p>
      </dgm:t>
    </dgm:pt>
    <dgm:pt modelId="{C6CAE7C2-6791-4697-A89E-74799C83C68A}" type="pres">
      <dgm:prSet presAssocID="{F5AE36E6-E530-4BF2-AAB4-8EA64085E1C1}" presName="quadrantPlaceholder" presStyleCnt="0"/>
      <dgm:spPr/>
    </dgm:pt>
    <dgm:pt modelId="{F23460E6-B84D-49B3-BDA8-DB2A989B8596}" type="pres">
      <dgm:prSet presAssocID="{F5AE36E6-E530-4BF2-AAB4-8EA64085E1C1}" presName="center1" presStyleLbl="fgShp" presStyleIdx="0" presStyleCnt="2"/>
      <dgm:spPr/>
    </dgm:pt>
    <dgm:pt modelId="{594FC702-A9E8-4DB4-8F7A-339F956CECB2}" type="pres">
      <dgm:prSet presAssocID="{F5AE36E6-E530-4BF2-AAB4-8EA64085E1C1}" presName="center2" presStyleLbl="fgShp" presStyleIdx="1" presStyleCnt="2"/>
      <dgm:spPr/>
    </dgm:pt>
  </dgm:ptLst>
  <dgm:cxnLst>
    <dgm:cxn modelId="{20C369DE-A727-4EB4-BEA3-CF47FF1A683A}" srcId="{9F032632-F8D3-439F-AC98-2A67986B93FA}" destId="{86467632-3EBE-4FA8-865E-D38F17E9C2F7}" srcOrd="0" destOrd="0" parTransId="{1E2C63D3-8C71-4631-97CD-63D4B39C01F6}" sibTransId="{62815392-2CD6-4851-9092-2CA6C12F2D95}"/>
    <dgm:cxn modelId="{5A5C0166-C75D-4612-B2B9-508A98693C24}" srcId="{5F893D09-816D-4A75-9267-81D8BDB8C396}" destId="{1560A5EB-37D8-407A-A529-0DAB6B344BF2}" srcOrd="0" destOrd="0" parTransId="{2C45E657-D7AB-431E-B355-AC09B70FFF95}" sibTransId="{3DB11335-7D7E-4271-9CB3-6EA27965650A}"/>
    <dgm:cxn modelId="{55E0D94A-9343-4BDF-BA5F-332EF13B0713}" type="presOf" srcId="{BC1D7B44-BC14-4614-943E-E1B175F55062}" destId="{F38AEF42-FD5C-429E-8D36-84B042B2477D}" srcOrd="0" destOrd="0" presId="urn:microsoft.com/office/officeart/2005/8/layout/cycle4"/>
    <dgm:cxn modelId="{F26EC684-B71E-4936-A66A-F831CF18D495}" srcId="{F5AE36E6-E530-4BF2-AAB4-8EA64085E1C1}" destId="{8C4AC4CB-8BEB-4742-856F-755EDDA51C35}" srcOrd="0" destOrd="0" parTransId="{98BAC37A-30F5-4399-BB91-23284F540B3C}" sibTransId="{16CB8C27-F9CE-4EE1-97C0-F5CD2DF27175}"/>
    <dgm:cxn modelId="{86B3A625-394B-4926-B957-5EB2242AC3CF}" type="presOf" srcId="{D417830A-2B17-4D65-823A-59173BF81593}" destId="{85A5977A-6921-44C1-8AAD-D793D3BBDDB8}" srcOrd="0" destOrd="0" presId="urn:microsoft.com/office/officeart/2005/8/layout/cycle4"/>
    <dgm:cxn modelId="{A783487D-2D55-4B7B-9655-7488D27839BD}" srcId="{8C4AC4CB-8BEB-4742-856F-755EDDA51C35}" destId="{BC1D7B44-BC14-4614-943E-E1B175F55062}" srcOrd="0" destOrd="0" parTransId="{7A3FB83E-09E8-40A3-A9E2-51C0971CC36A}" sibTransId="{1F61CEF6-82B9-4658-8FA0-DCEC4F92B45B}"/>
    <dgm:cxn modelId="{E7D32C9B-1D1E-4939-B9AB-C7ED233F67D1}" type="presOf" srcId="{1560A5EB-37D8-407A-A529-0DAB6B344BF2}" destId="{B217EDFB-5F30-4B1C-B05F-BCBB01870136}" srcOrd="1" destOrd="0" presId="urn:microsoft.com/office/officeart/2005/8/layout/cycle4"/>
    <dgm:cxn modelId="{CEDA51E0-D480-4404-9298-311E86C811A5}" type="presOf" srcId="{F5AE36E6-E530-4BF2-AAB4-8EA64085E1C1}" destId="{D6E628CD-A6C8-4021-A9A3-F5749BA3FE75}" srcOrd="0" destOrd="0" presId="urn:microsoft.com/office/officeart/2005/8/layout/cycle4"/>
    <dgm:cxn modelId="{4D86AFC5-B7B0-40D6-9BEC-F07C414B4E6E}" srcId="{F5AE36E6-E530-4BF2-AAB4-8EA64085E1C1}" destId="{9F032632-F8D3-439F-AC98-2A67986B93FA}" srcOrd="1" destOrd="0" parTransId="{0B5BC646-8EAF-4DAE-9FDC-CAB3C5D68C3E}" sibTransId="{E2438D1F-CE57-445B-8C30-61AB845354C9}"/>
    <dgm:cxn modelId="{7BFE8445-24F3-4733-AA55-E62D159BC9BB}" type="presOf" srcId="{5F893D09-816D-4A75-9267-81D8BDB8C396}" destId="{60B176DA-F502-4DE4-9755-2133D1D02BBD}" srcOrd="0" destOrd="0" presId="urn:microsoft.com/office/officeart/2005/8/layout/cycle4"/>
    <dgm:cxn modelId="{35CC689D-C422-4902-8B2A-8DA540ACC5C8}" type="presOf" srcId="{D417830A-2B17-4D65-823A-59173BF81593}" destId="{DEACB9C7-5CFF-4618-AAA0-14B2E0D2F51B}" srcOrd="1" destOrd="0" presId="urn:microsoft.com/office/officeart/2005/8/layout/cycle4"/>
    <dgm:cxn modelId="{CAB69CEA-2932-4E13-B6AD-FA907A66D96F}" type="presOf" srcId="{8C4AC4CB-8BEB-4742-856F-755EDDA51C35}" destId="{083395F5-8E44-4532-AB23-6D4461CDAA3D}" srcOrd="0" destOrd="0" presId="urn:microsoft.com/office/officeart/2005/8/layout/cycle4"/>
    <dgm:cxn modelId="{B7174C8E-B265-40B5-A14D-86F23EE4405E}" type="presOf" srcId="{86467632-3EBE-4FA8-865E-D38F17E9C2F7}" destId="{A33DC6DF-8EDA-46DD-96A8-C80E6629813D}" srcOrd="0" destOrd="0" presId="urn:microsoft.com/office/officeart/2005/8/layout/cycle4"/>
    <dgm:cxn modelId="{663A99A2-E6D5-47DF-B754-C82F583B0346}" type="presOf" srcId="{86467632-3EBE-4FA8-865E-D38F17E9C2F7}" destId="{51C076CD-B6B1-43EA-AED9-BD2F9992DB76}" srcOrd="1" destOrd="0" presId="urn:microsoft.com/office/officeart/2005/8/layout/cycle4"/>
    <dgm:cxn modelId="{D82887EF-A4A6-494B-8AFC-98BCDCC21E0A}" type="presOf" srcId="{1560A5EB-37D8-407A-A529-0DAB6B344BF2}" destId="{0FCCFE5D-CA43-4879-BE53-8435CD5FBAC1}" srcOrd="0" destOrd="0" presId="urn:microsoft.com/office/officeart/2005/8/layout/cycle4"/>
    <dgm:cxn modelId="{E77F8ED2-CCD6-43ED-9C88-5CE923517AC9}" type="presOf" srcId="{BC1D7B44-BC14-4614-943E-E1B175F55062}" destId="{439031DD-9255-42EF-AE2A-3836EE6DE43E}" srcOrd="1" destOrd="0" presId="urn:microsoft.com/office/officeart/2005/8/layout/cycle4"/>
    <dgm:cxn modelId="{03BA4B44-7216-48ED-913D-4BAF05845548}" srcId="{F5AE36E6-E530-4BF2-AAB4-8EA64085E1C1}" destId="{9D731113-BE0D-4E78-809B-F02F5192C16A}" srcOrd="3" destOrd="0" parTransId="{A655FFB1-DB9A-48C6-B1A1-83DE37F76ADD}" sibTransId="{D26EEFE0-E597-4040-B111-24ECD6B10D39}"/>
    <dgm:cxn modelId="{E05685D6-F738-4D96-86ED-719ED2155482}" srcId="{F5AE36E6-E530-4BF2-AAB4-8EA64085E1C1}" destId="{5F893D09-816D-4A75-9267-81D8BDB8C396}" srcOrd="2" destOrd="0" parTransId="{C07D7832-2E33-4346-94DA-81BC3A519986}" sibTransId="{0410593A-7A3B-4998-95A4-71B0F7208395}"/>
    <dgm:cxn modelId="{486928C9-EE06-4EB1-87F7-4C6AB88F4866}" type="presOf" srcId="{9D731113-BE0D-4E78-809B-F02F5192C16A}" destId="{EBBF76E6-48BB-45C5-88AC-F069BB2E9EBF}" srcOrd="0" destOrd="0" presId="urn:microsoft.com/office/officeart/2005/8/layout/cycle4"/>
    <dgm:cxn modelId="{51928B34-B035-4E24-A521-EFF3B911F74E}" type="presOf" srcId="{9F032632-F8D3-439F-AC98-2A67986B93FA}" destId="{4D5EB8F5-A663-43BD-A229-025E7CAEBB04}" srcOrd="0" destOrd="0" presId="urn:microsoft.com/office/officeart/2005/8/layout/cycle4"/>
    <dgm:cxn modelId="{82829618-A932-4006-AD43-F9F37882D2A5}" srcId="{9D731113-BE0D-4E78-809B-F02F5192C16A}" destId="{D417830A-2B17-4D65-823A-59173BF81593}" srcOrd="0" destOrd="0" parTransId="{4736E2F9-B1FC-4CC3-B495-A6A19B7C674B}" sibTransId="{75967552-1CBE-46F1-BB93-F504AC9D8055}"/>
    <dgm:cxn modelId="{229C9E27-E468-4D1A-80CE-A950FE98A770}" type="presParOf" srcId="{D6E628CD-A6C8-4021-A9A3-F5749BA3FE75}" destId="{EA2E6660-30BA-4B1F-AFE0-95E8C8FD29DE}" srcOrd="0" destOrd="0" presId="urn:microsoft.com/office/officeart/2005/8/layout/cycle4"/>
    <dgm:cxn modelId="{840D8E58-9073-406D-9C30-3FD83A5F770E}" type="presParOf" srcId="{EA2E6660-30BA-4B1F-AFE0-95E8C8FD29DE}" destId="{69151C51-7C0D-43D0-B662-B83F9CD321CA}" srcOrd="0" destOrd="0" presId="urn:microsoft.com/office/officeart/2005/8/layout/cycle4"/>
    <dgm:cxn modelId="{2F8A7879-1778-45A6-A8C3-05D89DDA6B6B}" type="presParOf" srcId="{69151C51-7C0D-43D0-B662-B83F9CD321CA}" destId="{F38AEF42-FD5C-429E-8D36-84B042B2477D}" srcOrd="0" destOrd="0" presId="urn:microsoft.com/office/officeart/2005/8/layout/cycle4"/>
    <dgm:cxn modelId="{A1EE59EF-67DE-4B6C-B77D-E6E2B9C47CFD}" type="presParOf" srcId="{69151C51-7C0D-43D0-B662-B83F9CD321CA}" destId="{439031DD-9255-42EF-AE2A-3836EE6DE43E}" srcOrd="1" destOrd="0" presId="urn:microsoft.com/office/officeart/2005/8/layout/cycle4"/>
    <dgm:cxn modelId="{56E71866-DA6B-4C2E-9911-362AC022BA12}" type="presParOf" srcId="{EA2E6660-30BA-4B1F-AFE0-95E8C8FD29DE}" destId="{3A7705A4-3946-40F6-A0BD-45E3F96E7432}" srcOrd="1" destOrd="0" presId="urn:microsoft.com/office/officeart/2005/8/layout/cycle4"/>
    <dgm:cxn modelId="{16C9D24A-0C78-4D02-88A6-D6B8F8712A85}" type="presParOf" srcId="{3A7705A4-3946-40F6-A0BD-45E3F96E7432}" destId="{A33DC6DF-8EDA-46DD-96A8-C80E6629813D}" srcOrd="0" destOrd="0" presId="urn:microsoft.com/office/officeart/2005/8/layout/cycle4"/>
    <dgm:cxn modelId="{36984C17-FF8E-4299-9433-9D6552325033}" type="presParOf" srcId="{3A7705A4-3946-40F6-A0BD-45E3F96E7432}" destId="{51C076CD-B6B1-43EA-AED9-BD2F9992DB76}" srcOrd="1" destOrd="0" presId="urn:microsoft.com/office/officeart/2005/8/layout/cycle4"/>
    <dgm:cxn modelId="{9E132176-6A64-43AB-B39C-E810CBD971D2}" type="presParOf" srcId="{EA2E6660-30BA-4B1F-AFE0-95E8C8FD29DE}" destId="{7672824C-73D2-494E-8735-94B785292680}" srcOrd="2" destOrd="0" presId="urn:microsoft.com/office/officeart/2005/8/layout/cycle4"/>
    <dgm:cxn modelId="{E47CF66F-F829-464E-81F2-A0BC293163B2}" type="presParOf" srcId="{7672824C-73D2-494E-8735-94B785292680}" destId="{0FCCFE5D-CA43-4879-BE53-8435CD5FBAC1}" srcOrd="0" destOrd="0" presId="urn:microsoft.com/office/officeart/2005/8/layout/cycle4"/>
    <dgm:cxn modelId="{8279ED5E-75FB-44C5-A8CF-226E7A97F4C7}" type="presParOf" srcId="{7672824C-73D2-494E-8735-94B785292680}" destId="{B217EDFB-5F30-4B1C-B05F-BCBB01870136}" srcOrd="1" destOrd="0" presId="urn:microsoft.com/office/officeart/2005/8/layout/cycle4"/>
    <dgm:cxn modelId="{C4FBB22C-C1BF-4487-8B28-325C3394D8BE}" type="presParOf" srcId="{EA2E6660-30BA-4B1F-AFE0-95E8C8FD29DE}" destId="{B76C712D-EA99-4473-8F15-7019EA8C3EB4}" srcOrd="3" destOrd="0" presId="urn:microsoft.com/office/officeart/2005/8/layout/cycle4"/>
    <dgm:cxn modelId="{E5DD73E9-F63C-49D7-9726-7FC2A4DC83C3}" type="presParOf" srcId="{B76C712D-EA99-4473-8F15-7019EA8C3EB4}" destId="{85A5977A-6921-44C1-8AAD-D793D3BBDDB8}" srcOrd="0" destOrd="0" presId="urn:microsoft.com/office/officeart/2005/8/layout/cycle4"/>
    <dgm:cxn modelId="{B5D2FEDC-1B5D-4CD1-98E9-0871FDE7C7BA}" type="presParOf" srcId="{B76C712D-EA99-4473-8F15-7019EA8C3EB4}" destId="{DEACB9C7-5CFF-4618-AAA0-14B2E0D2F51B}" srcOrd="1" destOrd="0" presId="urn:microsoft.com/office/officeart/2005/8/layout/cycle4"/>
    <dgm:cxn modelId="{1FA65AF5-12E6-4A34-AC87-DEC3FDB74E23}" type="presParOf" srcId="{EA2E6660-30BA-4B1F-AFE0-95E8C8FD29DE}" destId="{60FFF874-3AC2-41CE-9835-2711332A272C}" srcOrd="4" destOrd="0" presId="urn:microsoft.com/office/officeart/2005/8/layout/cycle4"/>
    <dgm:cxn modelId="{6BAFFD1E-0BBF-4F85-9108-4472011049D9}" type="presParOf" srcId="{D6E628CD-A6C8-4021-A9A3-F5749BA3FE75}" destId="{55B8469A-98A7-455C-83EE-8879CC2D12C2}" srcOrd="1" destOrd="0" presId="urn:microsoft.com/office/officeart/2005/8/layout/cycle4"/>
    <dgm:cxn modelId="{387DE39C-F8D6-4B9C-B6E4-9665800DCA7A}" type="presParOf" srcId="{55B8469A-98A7-455C-83EE-8879CC2D12C2}" destId="{083395F5-8E44-4532-AB23-6D4461CDAA3D}" srcOrd="0" destOrd="0" presId="urn:microsoft.com/office/officeart/2005/8/layout/cycle4"/>
    <dgm:cxn modelId="{9EEE51AD-58A3-474A-9BCE-63D66E32C607}" type="presParOf" srcId="{55B8469A-98A7-455C-83EE-8879CC2D12C2}" destId="{4D5EB8F5-A663-43BD-A229-025E7CAEBB04}" srcOrd="1" destOrd="0" presId="urn:microsoft.com/office/officeart/2005/8/layout/cycle4"/>
    <dgm:cxn modelId="{A4EE800C-9E08-4ECB-8BC7-284BFA2E28DC}" type="presParOf" srcId="{55B8469A-98A7-455C-83EE-8879CC2D12C2}" destId="{60B176DA-F502-4DE4-9755-2133D1D02BBD}" srcOrd="2" destOrd="0" presId="urn:microsoft.com/office/officeart/2005/8/layout/cycle4"/>
    <dgm:cxn modelId="{5AC38977-13E3-4AB0-B45A-3BF32373AD6D}" type="presParOf" srcId="{55B8469A-98A7-455C-83EE-8879CC2D12C2}" destId="{EBBF76E6-48BB-45C5-88AC-F069BB2E9EBF}" srcOrd="3" destOrd="0" presId="urn:microsoft.com/office/officeart/2005/8/layout/cycle4"/>
    <dgm:cxn modelId="{BD882427-0233-4B89-98DF-D5D5C6FE2375}" type="presParOf" srcId="{55B8469A-98A7-455C-83EE-8879CC2D12C2}" destId="{C6CAE7C2-6791-4697-A89E-74799C83C68A}" srcOrd="4" destOrd="0" presId="urn:microsoft.com/office/officeart/2005/8/layout/cycle4"/>
    <dgm:cxn modelId="{AC075231-EFE5-405C-B381-D4DE38D0356B}" type="presParOf" srcId="{D6E628CD-A6C8-4021-A9A3-F5749BA3FE75}" destId="{F23460E6-B84D-49B3-BDA8-DB2A989B8596}" srcOrd="2" destOrd="0" presId="urn:microsoft.com/office/officeart/2005/8/layout/cycle4"/>
    <dgm:cxn modelId="{FBBB419B-9044-4005-8B41-0A4E060C595C}" type="presParOf" srcId="{D6E628CD-A6C8-4021-A9A3-F5749BA3FE75}" destId="{594FC702-A9E8-4DB4-8F7A-339F956CECB2}" srcOrd="3" destOrd="0" presId="urn:microsoft.com/office/officeart/2005/8/layout/cycle4"/>
  </dgm:cxnLst>
  <dgm:bg/>
  <dgm:whole/>
</dgm:dataModel>
</file>

<file path=ppt/diagrams/data9.xml><?xml version="1.0" encoding="utf-8"?>
<dgm:dataModel xmlns:dgm="http://schemas.openxmlformats.org/drawingml/2006/diagram" xmlns:a="http://schemas.openxmlformats.org/drawingml/2006/main">
  <dgm:ptLst>
    <dgm:pt modelId="{D20AD37F-FCDF-461B-9647-596B2B25A051}"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F0B58DE1-C557-417F-8010-1DEE95F38CC3}">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Information and Advice</a:t>
          </a:r>
          <a:endParaRPr lang="en-US" dirty="0"/>
        </a:p>
      </dgm:t>
    </dgm:pt>
    <dgm:pt modelId="{88408A5B-5430-4B26-B90E-4D2E9DDE08CA}" type="parTrans" cxnId="{FF2FBBE0-842C-42A9-BABC-E0EAAB3E31DF}">
      <dgm:prSet/>
      <dgm:spPr/>
      <dgm:t>
        <a:bodyPr/>
        <a:lstStyle/>
        <a:p>
          <a:endParaRPr lang="en-US"/>
        </a:p>
      </dgm:t>
    </dgm:pt>
    <dgm:pt modelId="{8C494E6A-3408-4EF2-ACF6-E1CAFF2FA6F1}" type="sibTrans" cxnId="{FF2FBBE0-842C-42A9-BABC-E0EAAB3E31DF}">
      <dgm:prSet/>
      <dgm:spPr/>
      <dgm:t>
        <a:bodyPr/>
        <a:lstStyle/>
        <a:p>
          <a:endParaRPr lang="en-US"/>
        </a:p>
      </dgm:t>
    </dgm:pt>
    <dgm:pt modelId="{81036A5D-EE2E-4120-97B3-DA1B7EA0AF14}">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Informal Inquiries</a:t>
          </a:r>
          <a:endParaRPr lang="en-US" dirty="0"/>
        </a:p>
      </dgm:t>
    </dgm:pt>
    <dgm:pt modelId="{4F8D8CB1-732B-463F-B750-21D58CBA093C}" type="parTrans" cxnId="{BF6681DB-98F5-45A5-8748-CF360B1C04F1}">
      <dgm:prSet/>
      <dgm:spPr/>
      <dgm:t>
        <a:bodyPr/>
        <a:lstStyle/>
        <a:p>
          <a:endParaRPr lang="en-US"/>
        </a:p>
      </dgm:t>
    </dgm:pt>
    <dgm:pt modelId="{2A0AE046-925A-439B-96C2-8E0F5F6801F9}" type="sibTrans" cxnId="{BF6681DB-98F5-45A5-8748-CF360B1C04F1}">
      <dgm:prSet/>
      <dgm:spPr/>
      <dgm:t>
        <a:bodyPr/>
        <a:lstStyle/>
        <a:p>
          <a:endParaRPr lang="en-US"/>
        </a:p>
      </dgm:t>
    </dgm:pt>
    <dgm:pt modelId="{278F2738-2C27-4D21-AB9E-761948F595C1}">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Safety and Health Inspections</a:t>
          </a:r>
          <a:endParaRPr lang="en-US" dirty="0"/>
        </a:p>
      </dgm:t>
    </dgm:pt>
    <dgm:pt modelId="{2098CFEE-5090-4AD7-9049-45DCE3F077D2}" type="parTrans" cxnId="{743EF682-0AC8-4C68-B0F1-70439CC07FF9}">
      <dgm:prSet/>
      <dgm:spPr/>
      <dgm:t>
        <a:bodyPr/>
        <a:lstStyle/>
        <a:p>
          <a:endParaRPr lang="en-US"/>
        </a:p>
      </dgm:t>
    </dgm:pt>
    <dgm:pt modelId="{7FBA482E-4A46-48A0-B6BF-960B047D334C}" type="sibTrans" cxnId="{743EF682-0AC8-4C68-B0F1-70439CC07FF9}">
      <dgm:prSet/>
      <dgm:spPr/>
      <dgm:t>
        <a:bodyPr/>
        <a:lstStyle/>
        <a:p>
          <a:endParaRPr lang="en-US"/>
        </a:p>
      </dgm:t>
    </dgm:pt>
    <dgm:pt modelId="{5DA7D432-5D0C-4BF4-9EA9-977BCA66B4CD}">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smtClean="0"/>
            <a:t>Training and Education</a:t>
          </a:r>
          <a:endParaRPr lang="en-US" dirty="0"/>
        </a:p>
      </dgm:t>
    </dgm:pt>
    <dgm:pt modelId="{AED91778-DAEC-4518-80F8-6D7B1EAC626E}" type="parTrans" cxnId="{E0E2D088-006B-448A-BDCD-8265B9A7B5A7}">
      <dgm:prSet/>
      <dgm:spPr/>
      <dgm:t>
        <a:bodyPr/>
        <a:lstStyle/>
        <a:p>
          <a:endParaRPr lang="en-US"/>
        </a:p>
      </dgm:t>
    </dgm:pt>
    <dgm:pt modelId="{2D338E95-C560-41C7-9724-FB11FA9775AB}" type="sibTrans" cxnId="{E0E2D088-006B-448A-BDCD-8265B9A7B5A7}">
      <dgm:prSet/>
      <dgm:spPr/>
      <dgm:t>
        <a:bodyPr/>
        <a:lstStyle/>
        <a:p>
          <a:endParaRPr lang="en-US"/>
        </a:p>
      </dgm:t>
    </dgm:pt>
    <dgm:pt modelId="{B6BBF303-B04F-4322-B45D-405AAA38C79A}">
      <dgm:prSet phldrT="[Text]">
        <dgm:style>
          <a:lnRef idx="1">
            <a:schemeClr val="accent3"/>
          </a:lnRef>
          <a:fillRef idx="2">
            <a:schemeClr val="accent3"/>
          </a:fillRef>
          <a:effectRef idx="1">
            <a:schemeClr val="accent3"/>
          </a:effectRef>
          <a:fontRef idx="minor">
            <a:schemeClr val="dk1"/>
          </a:fontRef>
        </dgm:style>
      </dgm:prSet>
      <dgm:spPr/>
      <dgm:t>
        <a:bodyPr/>
        <a:lstStyle/>
        <a:p>
          <a:r>
            <a:rPr lang="en-US" dirty="0" smtClean="0"/>
            <a:t>Briefings, Seminars</a:t>
          </a:r>
          <a:endParaRPr lang="en-US" dirty="0"/>
        </a:p>
      </dgm:t>
    </dgm:pt>
    <dgm:pt modelId="{663C9B57-2DEA-4F52-B453-7405B79ED183}" type="parTrans" cxnId="{EDEF78D0-3E7B-42B1-9095-14A1C2F09A4D}">
      <dgm:prSet/>
      <dgm:spPr/>
      <dgm:t>
        <a:bodyPr/>
        <a:lstStyle/>
        <a:p>
          <a:endParaRPr lang="en-US"/>
        </a:p>
      </dgm:t>
    </dgm:pt>
    <dgm:pt modelId="{82D01E27-2B4A-479E-8A9E-1745497CA530}" type="sibTrans" cxnId="{EDEF78D0-3E7B-42B1-9095-14A1C2F09A4D}">
      <dgm:prSet/>
      <dgm:spPr/>
      <dgm:t>
        <a:bodyPr/>
        <a:lstStyle/>
        <a:p>
          <a:endParaRPr lang="en-US"/>
        </a:p>
      </dgm:t>
    </dgm:pt>
    <dgm:pt modelId="{DF1EF021-433A-44E9-B042-262049FEE3CE}">
      <dgm:prSet phldrT="[Text]">
        <dgm:style>
          <a:lnRef idx="1">
            <a:schemeClr val="accent3"/>
          </a:lnRef>
          <a:fillRef idx="2">
            <a:schemeClr val="accent3"/>
          </a:fillRef>
          <a:effectRef idx="1">
            <a:schemeClr val="accent3"/>
          </a:effectRef>
          <a:fontRef idx="minor">
            <a:schemeClr val="dk1"/>
          </a:fontRef>
        </dgm:style>
      </dgm:prSet>
      <dgm:spPr/>
      <dgm:t>
        <a:bodyPr/>
        <a:lstStyle/>
        <a:p>
          <a:r>
            <a:rPr lang="en-US" dirty="0" smtClean="0"/>
            <a:t>Publications</a:t>
          </a:r>
          <a:endParaRPr lang="en-US" dirty="0"/>
        </a:p>
      </dgm:t>
    </dgm:pt>
    <dgm:pt modelId="{83E2C6EC-B1CB-431F-A37B-74111F2CF46A}" type="parTrans" cxnId="{31412ADC-8BCD-473B-BBE0-EBDC62909BB5}">
      <dgm:prSet/>
      <dgm:spPr/>
      <dgm:t>
        <a:bodyPr/>
        <a:lstStyle/>
        <a:p>
          <a:endParaRPr lang="en-US"/>
        </a:p>
      </dgm:t>
    </dgm:pt>
    <dgm:pt modelId="{C17F8700-BA47-42A1-869D-22B613988F53}" type="sibTrans" cxnId="{31412ADC-8BCD-473B-BBE0-EBDC62909BB5}">
      <dgm:prSet/>
      <dgm:spPr/>
      <dgm:t>
        <a:bodyPr/>
        <a:lstStyle/>
        <a:p>
          <a:endParaRPr lang="en-US"/>
        </a:p>
      </dgm:t>
    </dgm:pt>
    <dgm:pt modelId="{495F1F84-A76D-415E-8D7C-0999BB40304D}">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smtClean="0"/>
            <a:t>Dispute Resolution</a:t>
          </a:r>
          <a:endParaRPr lang="en-US" dirty="0"/>
        </a:p>
      </dgm:t>
    </dgm:pt>
    <dgm:pt modelId="{59813CD5-77C6-4C0A-9BB5-FF619DB7C986}" type="parTrans" cxnId="{3BEE6479-2D32-4C7A-B560-B38B46B0D948}">
      <dgm:prSet/>
      <dgm:spPr/>
      <dgm:t>
        <a:bodyPr/>
        <a:lstStyle/>
        <a:p>
          <a:endParaRPr lang="en-US"/>
        </a:p>
      </dgm:t>
    </dgm:pt>
    <dgm:pt modelId="{A481A992-4D3D-4F53-9E66-A9E9F9228029}" type="sibTrans" cxnId="{3BEE6479-2D32-4C7A-B560-B38B46B0D948}">
      <dgm:prSet/>
      <dgm:spPr/>
      <dgm:t>
        <a:bodyPr/>
        <a:lstStyle/>
        <a:p>
          <a:endParaRPr lang="en-US"/>
        </a:p>
      </dgm:t>
    </dgm:pt>
    <dgm:pt modelId="{3080388E-5E72-4E12-9756-13D53CE73F3D}">
      <dgm:prSet phldrT="[Text]">
        <dgm:style>
          <a:lnRef idx="1">
            <a:schemeClr val="accent4"/>
          </a:lnRef>
          <a:fillRef idx="2">
            <a:schemeClr val="accent4"/>
          </a:fillRef>
          <a:effectRef idx="1">
            <a:schemeClr val="accent4"/>
          </a:effectRef>
          <a:fontRef idx="minor">
            <a:schemeClr val="dk1"/>
          </a:fontRef>
        </dgm:style>
      </dgm:prSet>
      <dgm:spPr/>
      <dgm:t>
        <a:bodyPr/>
        <a:lstStyle/>
        <a:p>
          <a:r>
            <a:rPr lang="en-US" dirty="0" smtClean="0"/>
            <a:t>Counseling, Mediation</a:t>
          </a:r>
          <a:endParaRPr lang="en-US" dirty="0"/>
        </a:p>
      </dgm:t>
    </dgm:pt>
    <dgm:pt modelId="{BE93EAB9-F237-4294-92C9-233BB68624A1}" type="parTrans" cxnId="{A6102875-5024-4D7B-BB20-838620401B85}">
      <dgm:prSet/>
      <dgm:spPr/>
      <dgm:t>
        <a:bodyPr/>
        <a:lstStyle/>
        <a:p>
          <a:endParaRPr lang="en-US"/>
        </a:p>
      </dgm:t>
    </dgm:pt>
    <dgm:pt modelId="{B6C90EB1-EBFE-4974-B3EE-3A720DBA6CBB}" type="sibTrans" cxnId="{A6102875-5024-4D7B-BB20-838620401B85}">
      <dgm:prSet/>
      <dgm:spPr/>
      <dgm:t>
        <a:bodyPr/>
        <a:lstStyle/>
        <a:p>
          <a:endParaRPr lang="en-US"/>
        </a:p>
      </dgm:t>
    </dgm:pt>
    <dgm:pt modelId="{9A06C848-7C38-486A-875A-A3FBB1162333}">
      <dgm:prSet phldrT="[Text]">
        <dgm:style>
          <a:lnRef idx="1">
            <a:schemeClr val="accent4"/>
          </a:lnRef>
          <a:fillRef idx="2">
            <a:schemeClr val="accent4"/>
          </a:fillRef>
          <a:effectRef idx="1">
            <a:schemeClr val="accent4"/>
          </a:effectRef>
          <a:fontRef idx="minor">
            <a:schemeClr val="dk1"/>
          </a:fontRef>
        </dgm:style>
      </dgm:prSet>
      <dgm:spPr/>
      <dgm:t>
        <a:bodyPr/>
        <a:lstStyle/>
        <a:p>
          <a:r>
            <a:rPr lang="en-US" dirty="0" smtClean="0"/>
            <a:t>Hearing, Appeal</a:t>
          </a:r>
          <a:endParaRPr lang="en-US" dirty="0"/>
        </a:p>
      </dgm:t>
    </dgm:pt>
    <dgm:pt modelId="{D7F107B6-862B-408C-9F21-94443A77F9D9}" type="parTrans" cxnId="{A8B02EAC-D341-4EC8-99C4-FEEC77033859}">
      <dgm:prSet/>
      <dgm:spPr/>
      <dgm:t>
        <a:bodyPr/>
        <a:lstStyle/>
        <a:p>
          <a:endParaRPr lang="en-US"/>
        </a:p>
      </dgm:t>
    </dgm:pt>
    <dgm:pt modelId="{05C3EF82-8045-4199-B779-9DB66475EAB7}" type="sibTrans" cxnId="{A8B02EAC-D341-4EC8-99C4-FEEC77033859}">
      <dgm:prSet/>
      <dgm:spPr/>
      <dgm:t>
        <a:bodyPr/>
        <a:lstStyle/>
        <a:p>
          <a:endParaRPr lang="en-US"/>
        </a:p>
      </dgm:t>
    </dgm:pt>
    <dgm:pt modelId="{61168DDA-B76C-4636-ADDE-9474DBAA3301}" type="pres">
      <dgm:prSet presAssocID="{D20AD37F-FCDF-461B-9647-596B2B25A051}" presName="Name0" presStyleCnt="0">
        <dgm:presLayoutVars>
          <dgm:dir/>
          <dgm:animLvl val="lvl"/>
          <dgm:resizeHandles val="exact"/>
        </dgm:presLayoutVars>
      </dgm:prSet>
      <dgm:spPr/>
      <dgm:t>
        <a:bodyPr/>
        <a:lstStyle/>
        <a:p>
          <a:endParaRPr lang="en-US"/>
        </a:p>
      </dgm:t>
    </dgm:pt>
    <dgm:pt modelId="{2FFFA98E-52FC-4D6E-B310-EAC1966DE33E}" type="pres">
      <dgm:prSet presAssocID="{F0B58DE1-C557-417F-8010-1DEE95F38CC3}" presName="linNode" presStyleCnt="0"/>
      <dgm:spPr/>
    </dgm:pt>
    <dgm:pt modelId="{01F49EA8-2E2C-4AA2-A829-3B5A1D858C84}" type="pres">
      <dgm:prSet presAssocID="{F0B58DE1-C557-417F-8010-1DEE95F38CC3}" presName="parentText" presStyleLbl="node1" presStyleIdx="0" presStyleCnt="3">
        <dgm:presLayoutVars>
          <dgm:chMax val="1"/>
          <dgm:bulletEnabled val="1"/>
        </dgm:presLayoutVars>
      </dgm:prSet>
      <dgm:spPr/>
      <dgm:t>
        <a:bodyPr/>
        <a:lstStyle/>
        <a:p>
          <a:endParaRPr lang="en-US"/>
        </a:p>
      </dgm:t>
    </dgm:pt>
    <dgm:pt modelId="{0EC1D297-283C-4E3F-9118-8E9C8B4BA614}" type="pres">
      <dgm:prSet presAssocID="{F0B58DE1-C557-417F-8010-1DEE95F38CC3}" presName="descendantText" presStyleLbl="alignAccFollowNode1" presStyleIdx="0" presStyleCnt="3">
        <dgm:presLayoutVars>
          <dgm:bulletEnabled val="1"/>
        </dgm:presLayoutVars>
      </dgm:prSet>
      <dgm:spPr/>
      <dgm:t>
        <a:bodyPr/>
        <a:lstStyle/>
        <a:p>
          <a:endParaRPr lang="en-US"/>
        </a:p>
      </dgm:t>
    </dgm:pt>
    <dgm:pt modelId="{E963028C-9F37-4B5C-BCC0-ABF46737CFEB}" type="pres">
      <dgm:prSet presAssocID="{8C494E6A-3408-4EF2-ACF6-E1CAFF2FA6F1}" presName="sp" presStyleCnt="0"/>
      <dgm:spPr/>
    </dgm:pt>
    <dgm:pt modelId="{D7F36F3F-EC96-4A16-8490-9AE48C9E920E}" type="pres">
      <dgm:prSet presAssocID="{5DA7D432-5D0C-4BF4-9EA9-977BCA66B4CD}" presName="linNode" presStyleCnt="0"/>
      <dgm:spPr/>
    </dgm:pt>
    <dgm:pt modelId="{6E778216-B0A1-4E5F-9533-EFCE060BDAA6}" type="pres">
      <dgm:prSet presAssocID="{5DA7D432-5D0C-4BF4-9EA9-977BCA66B4CD}" presName="parentText" presStyleLbl="node1" presStyleIdx="1" presStyleCnt="3">
        <dgm:presLayoutVars>
          <dgm:chMax val="1"/>
          <dgm:bulletEnabled val="1"/>
        </dgm:presLayoutVars>
      </dgm:prSet>
      <dgm:spPr/>
      <dgm:t>
        <a:bodyPr/>
        <a:lstStyle/>
        <a:p>
          <a:endParaRPr lang="en-US"/>
        </a:p>
      </dgm:t>
    </dgm:pt>
    <dgm:pt modelId="{4D9668FE-4C01-4062-96FE-D0A71C44AE0E}" type="pres">
      <dgm:prSet presAssocID="{5DA7D432-5D0C-4BF4-9EA9-977BCA66B4CD}" presName="descendantText" presStyleLbl="alignAccFollowNode1" presStyleIdx="1" presStyleCnt="3">
        <dgm:presLayoutVars>
          <dgm:bulletEnabled val="1"/>
        </dgm:presLayoutVars>
      </dgm:prSet>
      <dgm:spPr/>
      <dgm:t>
        <a:bodyPr/>
        <a:lstStyle/>
        <a:p>
          <a:endParaRPr lang="en-US"/>
        </a:p>
      </dgm:t>
    </dgm:pt>
    <dgm:pt modelId="{05974920-13EE-4CD9-B600-657CF9866032}" type="pres">
      <dgm:prSet presAssocID="{2D338E95-C560-41C7-9724-FB11FA9775AB}" presName="sp" presStyleCnt="0"/>
      <dgm:spPr/>
    </dgm:pt>
    <dgm:pt modelId="{CA6DE59E-898E-4161-A809-06CC460EB230}" type="pres">
      <dgm:prSet presAssocID="{495F1F84-A76D-415E-8D7C-0999BB40304D}" presName="linNode" presStyleCnt="0"/>
      <dgm:spPr/>
    </dgm:pt>
    <dgm:pt modelId="{608F54EB-9061-4841-84A2-CAC4CAA24B51}" type="pres">
      <dgm:prSet presAssocID="{495F1F84-A76D-415E-8D7C-0999BB40304D}" presName="parentText" presStyleLbl="node1" presStyleIdx="2" presStyleCnt="3">
        <dgm:presLayoutVars>
          <dgm:chMax val="1"/>
          <dgm:bulletEnabled val="1"/>
        </dgm:presLayoutVars>
      </dgm:prSet>
      <dgm:spPr/>
      <dgm:t>
        <a:bodyPr/>
        <a:lstStyle/>
        <a:p>
          <a:endParaRPr lang="en-US"/>
        </a:p>
      </dgm:t>
    </dgm:pt>
    <dgm:pt modelId="{D208F4E4-7C5C-4D00-8491-C4DB59C59827}" type="pres">
      <dgm:prSet presAssocID="{495F1F84-A76D-415E-8D7C-0999BB40304D}" presName="descendantText" presStyleLbl="alignAccFollowNode1" presStyleIdx="2" presStyleCnt="3">
        <dgm:presLayoutVars>
          <dgm:bulletEnabled val="1"/>
        </dgm:presLayoutVars>
      </dgm:prSet>
      <dgm:spPr/>
      <dgm:t>
        <a:bodyPr/>
        <a:lstStyle/>
        <a:p>
          <a:endParaRPr lang="en-US"/>
        </a:p>
      </dgm:t>
    </dgm:pt>
  </dgm:ptLst>
  <dgm:cxnLst>
    <dgm:cxn modelId="{00458935-BC3A-4910-9297-2CA1FDE7E890}" type="presOf" srcId="{F0B58DE1-C557-417F-8010-1DEE95F38CC3}" destId="{01F49EA8-2E2C-4AA2-A829-3B5A1D858C84}" srcOrd="0" destOrd="0" presId="urn:microsoft.com/office/officeart/2005/8/layout/vList5"/>
    <dgm:cxn modelId="{E7B1D814-6F15-43C7-8FCF-615695152A16}" type="presOf" srcId="{9A06C848-7C38-486A-875A-A3FBB1162333}" destId="{D208F4E4-7C5C-4D00-8491-C4DB59C59827}" srcOrd="0" destOrd="1" presId="urn:microsoft.com/office/officeart/2005/8/layout/vList5"/>
    <dgm:cxn modelId="{6CB84D60-B25E-4E1C-B9D6-7892B04E04A5}" type="presOf" srcId="{3080388E-5E72-4E12-9756-13D53CE73F3D}" destId="{D208F4E4-7C5C-4D00-8491-C4DB59C59827}" srcOrd="0" destOrd="0" presId="urn:microsoft.com/office/officeart/2005/8/layout/vList5"/>
    <dgm:cxn modelId="{BF6681DB-98F5-45A5-8748-CF360B1C04F1}" srcId="{F0B58DE1-C557-417F-8010-1DEE95F38CC3}" destId="{81036A5D-EE2E-4120-97B3-DA1B7EA0AF14}" srcOrd="0" destOrd="0" parTransId="{4F8D8CB1-732B-463F-B750-21D58CBA093C}" sibTransId="{2A0AE046-925A-439B-96C2-8E0F5F6801F9}"/>
    <dgm:cxn modelId="{AA98066B-6D08-4E5C-B2EB-0BE5DCDA3381}" type="presOf" srcId="{495F1F84-A76D-415E-8D7C-0999BB40304D}" destId="{608F54EB-9061-4841-84A2-CAC4CAA24B51}" srcOrd="0" destOrd="0" presId="urn:microsoft.com/office/officeart/2005/8/layout/vList5"/>
    <dgm:cxn modelId="{FF2FBBE0-842C-42A9-BABC-E0EAAB3E31DF}" srcId="{D20AD37F-FCDF-461B-9647-596B2B25A051}" destId="{F0B58DE1-C557-417F-8010-1DEE95F38CC3}" srcOrd="0" destOrd="0" parTransId="{88408A5B-5430-4B26-B90E-4D2E9DDE08CA}" sibTransId="{8C494E6A-3408-4EF2-ACF6-E1CAFF2FA6F1}"/>
    <dgm:cxn modelId="{A8B02EAC-D341-4EC8-99C4-FEEC77033859}" srcId="{495F1F84-A76D-415E-8D7C-0999BB40304D}" destId="{9A06C848-7C38-486A-875A-A3FBB1162333}" srcOrd="1" destOrd="0" parTransId="{D7F107B6-862B-408C-9F21-94443A77F9D9}" sibTransId="{05C3EF82-8045-4199-B779-9DB66475EAB7}"/>
    <dgm:cxn modelId="{31412ADC-8BCD-473B-BBE0-EBDC62909BB5}" srcId="{5DA7D432-5D0C-4BF4-9EA9-977BCA66B4CD}" destId="{DF1EF021-433A-44E9-B042-262049FEE3CE}" srcOrd="1" destOrd="0" parTransId="{83E2C6EC-B1CB-431F-A37B-74111F2CF46A}" sibTransId="{C17F8700-BA47-42A1-869D-22B613988F53}"/>
    <dgm:cxn modelId="{AA2EE831-4C9E-4E13-AB5E-5377288F8FA2}" type="presOf" srcId="{81036A5D-EE2E-4120-97B3-DA1B7EA0AF14}" destId="{0EC1D297-283C-4E3F-9118-8E9C8B4BA614}" srcOrd="0" destOrd="0" presId="urn:microsoft.com/office/officeart/2005/8/layout/vList5"/>
    <dgm:cxn modelId="{7FB30EEF-3BB4-48C6-AB61-9A1D5D5EB2A2}" type="presOf" srcId="{D20AD37F-FCDF-461B-9647-596B2B25A051}" destId="{61168DDA-B76C-4636-ADDE-9474DBAA3301}" srcOrd="0" destOrd="0" presId="urn:microsoft.com/office/officeart/2005/8/layout/vList5"/>
    <dgm:cxn modelId="{6025F9F5-AB3C-4FC9-99D0-B06061872041}" type="presOf" srcId="{DF1EF021-433A-44E9-B042-262049FEE3CE}" destId="{4D9668FE-4C01-4062-96FE-D0A71C44AE0E}" srcOrd="0" destOrd="1" presId="urn:microsoft.com/office/officeart/2005/8/layout/vList5"/>
    <dgm:cxn modelId="{A6102875-5024-4D7B-BB20-838620401B85}" srcId="{495F1F84-A76D-415E-8D7C-0999BB40304D}" destId="{3080388E-5E72-4E12-9756-13D53CE73F3D}" srcOrd="0" destOrd="0" parTransId="{BE93EAB9-F237-4294-92C9-233BB68624A1}" sibTransId="{B6C90EB1-EBFE-4974-B3EE-3A720DBA6CBB}"/>
    <dgm:cxn modelId="{8AF8865B-736B-4D00-9DD2-2E8516288573}" type="presOf" srcId="{5DA7D432-5D0C-4BF4-9EA9-977BCA66B4CD}" destId="{6E778216-B0A1-4E5F-9533-EFCE060BDAA6}" srcOrd="0" destOrd="0" presId="urn:microsoft.com/office/officeart/2005/8/layout/vList5"/>
    <dgm:cxn modelId="{743EF682-0AC8-4C68-B0F1-70439CC07FF9}" srcId="{F0B58DE1-C557-417F-8010-1DEE95F38CC3}" destId="{278F2738-2C27-4D21-AB9E-761948F595C1}" srcOrd="1" destOrd="0" parTransId="{2098CFEE-5090-4AD7-9049-45DCE3F077D2}" sibTransId="{7FBA482E-4A46-48A0-B6BF-960B047D334C}"/>
    <dgm:cxn modelId="{E0E2D088-006B-448A-BDCD-8265B9A7B5A7}" srcId="{D20AD37F-FCDF-461B-9647-596B2B25A051}" destId="{5DA7D432-5D0C-4BF4-9EA9-977BCA66B4CD}" srcOrd="1" destOrd="0" parTransId="{AED91778-DAEC-4518-80F8-6D7B1EAC626E}" sibTransId="{2D338E95-C560-41C7-9724-FB11FA9775AB}"/>
    <dgm:cxn modelId="{10AD530C-B7A5-4496-AD3B-D77D9A5E29E3}" type="presOf" srcId="{278F2738-2C27-4D21-AB9E-761948F595C1}" destId="{0EC1D297-283C-4E3F-9118-8E9C8B4BA614}" srcOrd="0" destOrd="1" presId="urn:microsoft.com/office/officeart/2005/8/layout/vList5"/>
    <dgm:cxn modelId="{EDEF78D0-3E7B-42B1-9095-14A1C2F09A4D}" srcId="{5DA7D432-5D0C-4BF4-9EA9-977BCA66B4CD}" destId="{B6BBF303-B04F-4322-B45D-405AAA38C79A}" srcOrd="0" destOrd="0" parTransId="{663C9B57-2DEA-4F52-B453-7405B79ED183}" sibTransId="{82D01E27-2B4A-479E-8A9E-1745497CA530}"/>
    <dgm:cxn modelId="{F4F4556F-81F4-4FBB-9566-7AB3BD1D0111}" type="presOf" srcId="{B6BBF303-B04F-4322-B45D-405AAA38C79A}" destId="{4D9668FE-4C01-4062-96FE-D0A71C44AE0E}" srcOrd="0" destOrd="0" presId="urn:microsoft.com/office/officeart/2005/8/layout/vList5"/>
    <dgm:cxn modelId="{3BEE6479-2D32-4C7A-B560-B38B46B0D948}" srcId="{D20AD37F-FCDF-461B-9647-596B2B25A051}" destId="{495F1F84-A76D-415E-8D7C-0999BB40304D}" srcOrd="2" destOrd="0" parTransId="{59813CD5-77C6-4C0A-9BB5-FF619DB7C986}" sibTransId="{A481A992-4D3D-4F53-9E66-A9E9F9228029}"/>
    <dgm:cxn modelId="{ACA9CCB4-8E43-4487-943D-6042054D0866}" type="presParOf" srcId="{61168DDA-B76C-4636-ADDE-9474DBAA3301}" destId="{2FFFA98E-52FC-4D6E-B310-EAC1966DE33E}" srcOrd="0" destOrd="0" presId="urn:microsoft.com/office/officeart/2005/8/layout/vList5"/>
    <dgm:cxn modelId="{823ED5A6-9A5B-447E-A486-DFFC548242F3}" type="presParOf" srcId="{2FFFA98E-52FC-4D6E-B310-EAC1966DE33E}" destId="{01F49EA8-2E2C-4AA2-A829-3B5A1D858C84}" srcOrd="0" destOrd="0" presId="urn:microsoft.com/office/officeart/2005/8/layout/vList5"/>
    <dgm:cxn modelId="{8EF8AD2F-22B2-4C68-BAA7-D1427B44D555}" type="presParOf" srcId="{2FFFA98E-52FC-4D6E-B310-EAC1966DE33E}" destId="{0EC1D297-283C-4E3F-9118-8E9C8B4BA614}" srcOrd="1" destOrd="0" presId="urn:microsoft.com/office/officeart/2005/8/layout/vList5"/>
    <dgm:cxn modelId="{59BA5253-79A0-4DEE-90EF-DC2068A865FB}" type="presParOf" srcId="{61168DDA-B76C-4636-ADDE-9474DBAA3301}" destId="{E963028C-9F37-4B5C-BCC0-ABF46737CFEB}" srcOrd="1" destOrd="0" presId="urn:microsoft.com/office/officeart/2005/8/layout/vList5"/>
    <dgm:cxn modelId="{A7856C0C-4E09-45C3-A5FA-48E3EB48598F}" type="presParOf" srcId="{61168DDA-B76C-4636-ADDE-9474DBAA3301}" destId="{D7F36F3F-EC96-4A16-8490-9AE48C9E920E}" srcOrd="2" destOrd="0" presId="urn:microsoft.com/office/officeart/2005/8/layout/vList5"/>
    <dgm:cxn modelId="{E09E0448-A773-4B8E-821A-E60D1F11FE66}" type="presParOf" srcId="{D7F36F3F-EC96-4A16-8490-9AE48C9E920E}" destId="{6E778216-B0A1-4E5F-9533-EFCE060BDAA6}" srcOrd="0" destOrd="0" presId="urn:microsoft.com/office/officeart/2005/8/layout/vList5"/>
    <dgm:cxn modelId="{729D13FE-8C98-4330-9FA8-12AC323997D0}" type="presParOf" srcId="{D7F36F3F-EC96-4A16-8490-9AE48C9E920E}" destId="{4D9668FE-4C01-4062-96FE-D0A71C44AE0E}" srcOrd="1" destOrd="0" presId="urn:microsoft.com/office/officeart/2005/8/layout/vList5"/>
    <dgm:cxn modelId="{12E1B70F-A8FB-46D1-9271-2C4BE7F80522}" type="presParOf" srcId="{61168DDA-B76C-4636-ADDE-9474DBAA3301}" destId="{05974920-13EE-4CD9-B600-657CF9866032}" srcOrd="3" destOrd="0" presId="urn:microsoft.com/office/officeart/2005/8/layout/vList5"/>
    <dgm:cxn modelId="{E4D7D66F-9D0E-41A6-97D0-6558991C68D9}" type="presParOf" srcId="{61168DDA-B76C-4636-ADDE-9474DBAA3301}" destId="{CA6DE59E-898E-4161-A809-06CC460EB230}" srcOrd="4" destOrd="0" presId="urn:microsoft.com/office/officeart/2005/8/layout/vList5"/>
    <dgm:cxn modelId="{B4B429BB-2BB0-4FFB-9032-7723947D3610}" type="presParOf" srcId="{CA6DE59E-898E-4161-A809-06CC460EB230}" destId="{608F54EB-9061-4841-84A2-CAC4CAA24B51}" srcOrd="0" destOrd="0" presId="urn:microsoft.com/office/officeart/2005/8/layout/vList5"/>
    <dgm:cxn modelId="{D63EF1B5-41E6-4B8B-A01B-7E22C7710E42}" type="presParOf" srcId="{CA6DE59E-898E-4161-A809-06CC460EB230}" destId="{D208F4E4-7C5C-4D00-8491-C4DB59C59827}"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26207" cy="463871"/>
          </a:xfrm>
          <a:prstGeom prst="rect">
            <a:avLst/>
          </a:prstGeom>
        </p:spPr>
        <p:txBody>
          <a:bodyPr vert="horz" lIns="90375" tIns="45189" rIns="90375" bIns="45189" rtlCol="0"/>
          <a:lstStyle>
            <a:lvl1pPr algn="l">
              <a:defRPr sz="1200"/>
            </a:lvl1pPr>
          </a:lstStyle>
          <a:p>
            <a:endParaRPr lang="en-US" dirty="0"/>
          </a:p>
        </p:txBody>
      </p:sp>
      <p:sp>
        <p:nvSpPr>
          <p:cNvPr id="3" name="Date Placeholder 2"/>
          <p:cNvSpPr>
            <a:spLocks noGrp="1"/>
          </p:cNvSpPr>
          <p:nvPr>
            <p:ph type="dt" sz="quarter" idx="1"/>
          </p:nvPr>
        </p:nvSpPr>
        <p:spPr>
          <a:xfrm>
            <a:off x="3957231" y="2"/>
            <a:ext cx="3026207" cy="463871"/>
          </a:xfrm>
          <a:prstGeom prst="rect">
            <a:avLst/>
          </a:prstGeom>
        </p:spPr>
        <p:txBody>
          <a:bodyPr vert="horz" lIns="90375" tIns="45189" rIns="90375" bIns="45189" rtlCol="0"/>
          <a:lstStyle>
            <a:lvl1pPr algn="r">
              <a:defRPr sz="1200"/>
            </a:lvl1pPr>
          </a:lstStyle>
          <a:p>
            <a:fld id="{D53C9466-C7A9-4E87-BBCC-DB6134229C08}" type="datetimeFigureOut">
              <a:rPr lang="en-US" smtClean="0"/>
              <a:pPr/>
              <a:t>5/27/2010</a:t>
            </a:fld>
            <a:endParaRPr lang="en-US" dirty="0"/>
          </a:p>
        </p:txBody>
      </p:sp>
      <p:sp>
        <p:nvSpPr>
          <p:cNvPr id="4" name="Footer Placeholder 3"/>
          <p:cNvSpPr>
            <a:spLocks noGrp="1"/>
          </p:cNvSpPr>
          <p:nvPr>
            <p:ph type="ftr" sz="quarter" idx="2"/>
          </p:nvPr>
        </p:nvSpPr>
        <p:spPr>
          <a:xfrm>
            <a:off x="3" y="8818259"/>
            <a:ext cx="3026207" cy="463871"/>
          </a:xfrm>
          <a:prstGeom prst="rect">
            <a:avLst/>
          </a:prstGeom>
        </p:spPr>
        <p:txBody>
          <a:bodyPr vert="horz" lIns="90375" tIns="45189" rIns="90375" bIns="451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7231" y="8818259"/>
            <a:ext cx="3026207" cy="463871"/>
          </a:xfrm>
          <a:prstGeom prst="rect">
            <a:avLst/>
          </a:prstGeom>
        </p:spPr>
        <p:txBody>
          <a:bodyPr vert="horz" lIns="90375" tIns="45189" rIns="90375" bIns="45189" rtlCol="0" anchor="b"/>
          <a:lstStyle>
            <a:lvl1pPr algn="r">
              <a:defRPr sz="1200"/>
            </a:lvl1pPr>
          </a:lstStyle>
          <a:p>
            <a:fld id="{3E761583-AE0B-4F21-A4A4-221A91605DF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6833" cy="464185"/>
          </a:xfrm>
          <a:prstGeom prst="rect">
            <a:avLst/>
          </a:prstGeom>
        </p:spPr>
        <p:txBody>
          <a:bodyPr vert="horz" lIns="92952" tIns="46477" rIns="92952" bIns="46477" rtlCol="0"/>
          <a:lstStyle>
            <a:lvl1pPr algn="l">
              <a:defRPr sz="1200"/>
            </a:lvl1pPr>
          </a:lstStyle>
          <a:p>
            <a:endParaRPr lang="en-US" dirty="0"/>
          </a:p>
        </p:txBody>
      </p:sp>
      <p:sp>
        <p:nvSpPr>
          <p:cNvPr id="3" name="Date Placeholder 2"/>
          <p:cNvSpPr>
            <a:spLocks noGrp="1"/>
          </p:cNvSpPr>
          <p:nvPr>
            <p:ph type="dt" idx="1"/>
          </p:nvPr>
        </p:nvSpPr>
        <p:spPr>
          <a:xfrm>
            <a:off x="3956550" y="1"/>
            <a:ext cx="3026833" cy="464185"/>
          </a:xfrm>
          <a:prstGeom prst="rect">
            <a:avLst/>
          </a:prstGeom>
        </p:spPr>
        <p:txBody>
          <a:bodyPr vert="horz" lIns="92952" tIns="46477" rIns="92952" bIns="46477" rtlCol="0"/>
          <a:lstStyle>
            <a:lvl1pPr algn="r">
              <a:defRPr sz="1200"/>
            </a:lvl1pPr>
          </a:lstStyle>
          <a:p>
            <a:fld id="{CDEF9AE2-F189-4902-9A78-5CF3D7D319E8}" type="datetimeFigureOut">
              <a:rPr lang="en-US" smtClean="0"/>
              <a:pPr/>
              <a:t>5/27/2010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2" tIns="46477" rIns="92952" bIns="46477"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2" tIns="46477" rIns="92952" bIns="4647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3"/>
            <a:ext cx="3026833" cy="464185"/>
          </a:xfrm>
          <a:prstGeom prst="rect">
            <a:avLst/>
          </a:prstGeom>
        </p:spPr>
        <p:txBody>
          <a:bodyPr vert="horz" lIns="92952" tIns="46477" rIns="92952" bIns="464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3"/>
            <a:ext cx="3026833" cy="464185"/>
          </a:xfrm>
          <a:prstGeom prst="rect">
            <a:avLst/>
          </a:prstGeom>
        </p:spPr>
        <p:txBody>
          <a:bodyPr vert="horz" lIns="92952" tIns="46477" rIns="92952" bIns="46477" rtlCol="0" anchor="b"/>
          <a:lstStyle>
            <a:lvl1pPr algn="r">
              <a:defRPr sz="1200"/>
            </a:lvl1pPr>
          </a:lstStyle>
          <a:p>
            <a:fld id="{882B2ADA-82C4-42AC-9599-42D2A1F9317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afternoon.  Thank you for that introduction.  I am pleased to be with you today and honored to appear on this panel of such distinguished presenters.  My name is Tamara Chrisler, and I am the Executive Director of the Office of Compliance.  Before I speak about the details of </a:t>
            </a:r>
            <a:r>
              <a:rPr lang="en-US" dirty="0" smtClean="0"/>
              <a:t>the Office of Compliance, </a:t>
            </a:r>
            <a:r>
              <a:rPr lang="en-US" dirty="0" smtClean="0"/>
              <a:t>I’d like to share a little about the structure of the Federal Government in the United States.  </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much as we have an enforcement component to our mission, we are </a:t>
            </a:r>
            <a:r>
              <a:rPr lang="en-US" baseline="0" dirty="0" smtClean="0"/>
              <a:t>also a </a:t>
            </a:r>
            <a:r>
              <a:rPr lang="en-US" baseline="0" dirty="0" smtClean="0"/>
              <a:t>resource to Congressional employees and employers, and we provide services to assist in the advancement of workplace rights.  We provide information to employees and employers about their rights and </a:t>
            </a:r>
            <a:r>
              <a:rPr lang="en-US" baseline="0" dirty="0" smtClean="0"/>
              <a:t>responsibilities</a:t>
            </a:r>
            <a:r>
              <a:rPr lang="en-US" dirty="0" smtClean="0"/>
              <a:t> u</a:t>
            </a:r>
            <a:r>
              <a:rPr lang="en-US" baseline="0" dirty="0" smtClean="0"/>
              <a:t>nder the CAA.  </a:t>
            </a:r>
            <a:r>
              <a:rPr lang="en-US" baseline="0" dirty="0" smtClean="0"/>
              <a:t>We provide written publications, training, seminars, workshops, and briefings.  And of course, our alternative dispute resolution program allows an employee and employing office to resolve their disputes confidentially and at the lowest level prior to bringing a formal complaint before a judge.</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laws</a:t>
            </a:r>
            <a:r>
              <a:rPr lang="en-US" baseline="0" dirty="0" smtClean="0"/>
              <a:t> covered by the CAA apply to every employing office in the Legislative Branch, including Senators and Congressmen and </a:t>
            </a:r>
            <a:r>
              <a:rPr lang="en-US" baseline="0" dirty="0" smtClean="0"/>
              <a:t>women</a:t>
            </a:r>
            <a:r>
              <a:rPr lang="en-US" baseline="0" dirty="0" smtClean="0"/>
              <a:t>.  Because each </a:t>
            </a:r>
            <a:r>
              <a:rPr lang="en-US" baseline="0" dirty="0" smtClean="0"/>
              <a:t>Member’s  office </a:t>
            </a:r>
            <a:r>
              <a:rPr lang="en-US" baseline="0" dirty="0" smtClean="0"/>
              <a:t>is its own employing office, there may be a policy that a Congressman has established in his office that differs from a policy that a Senator has established in her office.  And that’s okay.  Each Member has the right to set his or her own policies and practices within his or her </a:t>
            </a:r>
            <a:r>
              <a:rPr lang="en-US" dirty="0" smtClean="0"/>
              <a:t>own</a:t>
            </a:r>
            <a:r>
              <a:rPr lang="en-US" baseline="0" dirty="0" smtClean="0"/>
              <a:t> </a:t>
            </a:r>
            <a:r>
              <a:rPr lang="en-US" baseline="0" dirty="0" smtClean="0"/>
              <a:t>office, as long as those policies and practices do not violate the laws covered in the CAA.</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such, a Member may give an</a:t>
            </a:r>
            <a:r>
              <a:rPr lang="en-US" baseline="0" dirty="0" smtClean="0"/>
              <a:t> employee MORE benefits than the CAA provides, but a Member may not give an employee LESS benefits than the CAA </a:t>
            </a:r>
            <a:r>
              <a:rPr lang="en-US" baseline="0" dirty="0" smtClean="0"/>
              <a:t>provides</a:t>
            </a:r>
            <a:r>
              <a:rPr lang="en-US" baseline="0" dirty="0" smtClean="0"/>
              <a:t>.  For example, the </a:t>
            </a:r>
            <a:r>
              <a:rPr lang="en-US" baseline="0" dirty="0" smtClean="0"/>
              <a:t>CAA </a:t>
            </a:r>
            <a:r>
              <a:rPr lang="en-US" baseline="0" dirty="0" smtClean="0"/>
              <a:t>allows eligible employees up to 12 weeks of unpaid leave for certain family and medical reasons.  A Member’s office may decide </a:t>
            </a:r>
            <a:r>
              <a:rPr lang="en-US" baseline="0" dirty="0" smtClean="0"/>
              <a:t>to </a:t>
            </a:r>
            <a:r>
              <a:rPr lang="en-US" baseline="0" dirty="0" smtClean="0"/>
              <a:t>give the employee 12 weeks of paid leave or 18 weeks of unpaid leave . . . More than the CAA </a:t>
            </a:r>
            <a:r>
              <a:rPr lang="en-US" dirty="0" smtClean="0"/>
              <a:t>provide</a:t>
            </a:r>
            <a:r>
              <a:rPr lang="en-US" baseline="0" dirty="0" smtClean="0"/>
              <a:t>s</a:t>
            </a:r>
            <a:r>
              <a:rPr lang="en-US" baseline="0" dirty="0" smtClean="0"/>
              <a:t>.  </a:t>
            </a:r>
            <a:r>
              <a:rPr lang="en-US" dirty="0" smtClean="0"/>
              <a:t>O</a:t>
            </a:r>
            <a:r>
              <a:rPr lang="en-US" baseline="0" dirty="0" smtClean="0"/>
              <a:t>n the other hand, if </a:t>
            </a:r>
            <a:r>
              <a:rPr lang="en-US" baseline="0" dirty="0" smtClean="0"/>
              <a:t>the employee meets the eligibility criteria under the CAA, the Member may not allow the employee only 4 weeks of unpaid leave, which is less than the 12 weeks that the CAA provides.</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Maintaining</a:t>
            </a:r>
            <a:r>
              <a:rPr lang="en-US" baseline="0" dirty="0" smtClean="0"/>
              <a:t> a balance between laws and policies is also tested when employers follow anti-discrimination laws and develop policies to promote diversity.  Making hiring decisions based on race or gender, for instance, may violate anti-discrimination laws.  These personnel decisions are to be made free of consideration of an applicant’s race, gender, age, national origin, etc.  However, maintaining a level of diversity among staff is equally important as following the law.  Employers often have found that diversifying the applicant pool and focusing recruitment efforts on under-represented groups will allow them to increase the diversity among their staff without running afoul of the law.</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 to address </a:t>
            </a:r>
            <a:r>
              <a:rPr lang="en-US" dirty="0" smtClean="0"/>
              <a:t>all of these </a:t>
            </a:r>
            <a:r>
              <a:rPr lang="en-US" dirty="0" smtClean="0"/>
              <a:t>issues, we have found that educating employees about their rights and informing employing</a:t>
            </a:r>
            <a:r>
              <a:rPr lang="en-US" baseline="0" dirty="0" smtClean="0"/>
              <a:t> offices about their responsibilities is key to ensuring the advancement of workplace rights.  The Office of Compliance prepares and distributes numerous publications about the laws under the CAA and our </a:t>
            </a:r>
            <a:r>
              <a:rPr lang="en-US" baseline="0" dirty="0" smtClean="0"/>
              <a:t>services, some of which I have shared with you today.   As I have mentioned, w</a:t>
            </a:r>
            <a:r>
              <a:rPr lang="en-US" i="0" baseline="0" dirty="0" smtClean="0"/>
              <a:t>e provide </a:t>
            </a:r>
            <a:r>
              <a:rPr lang="en-US" i="0" baseline="0" dirty="0" smtClean="0"/>
              <a:t>training to employing </a:t>
            </a:r>
            <a:r>
              <a:rPr lang="en-US" i="0" baseline="0" dirty="0" smtClean="0"/>
              <a:t>offices,</a:t>
            </a:r>
            <a:r>
              <a:rPr lang="en-US" i="0" dirty="0" smtClean="0"/>
              <a:t> </a:t>
            </a:r>
            <a:r>
              <a:rPr lang="en-US" i="0" baseline="0" dirty="0" smtClean="0"/>
              <a:t>interactive </a:t>
            </a:r>
            <a:r>
              <a:rPr lang="en-US" i="0" baseline="0" dirty="0" smtClean="0"/>
              <a:t>workshops on alternative dispute resolution </a:t>
            </a:r>
            <a:r>
              <a:rPr lang="en-US" i="0" baseline="0" dirty="0" smtClean="0"/>
              <a:t>methods, and </a:t>
            </a:r>
            <a:r>
              <a:rPr lang="en-US" i="0" baseline="0" dirty="0" smtClean="0"/>
              <a:t>workshops on advancements in the area of safety and health.  We find that our most effective educational tool, however, is our website:  </a:t>
            </a:r>
            <a:r>
              <a:rPr lang="en-US" i="0" u="sng" baseline="0" dirty="0" smtClean="0">
                <a:solidFill>
                  <a:srgbClr val="00B0F0"/>
                </a:solidFill>
              </a:rPr>
              <a:t>www.compliance.gov</a:t>
            </a:r>
            <a:r>
              <a:rPr lang="en-US" i="0" baseline="0" dirty="0" smtClean="0"/>
              <a:t>.  </a:t>
            </a:r>
            <a:r>
              <a:rPr lang="en-US" i="0" baseline="0" dirty="0" smtClean="0"/>
              <a:t>It is comprehensive and easily accessible.  All of our publications can be downloaded from the </a:t>
            </a:r>
            <a:r>
              <a:rPr lang="en-US" i="0" baseline="0" dirty="0" smtClean="0"/>
              <a:t>site</a:t>
            </a:r>
            <a:r>
              <a:rPr lang="en-US" dirty="0" smtClean="0"/>
              <a:t>,</a:t>
            </a:r>
            <a:r>
              <a:rPr lang="en-US" i="0" baseline="0" dirty="0" smtClean="0"/>
              <a:t> and it </a:t>
            </a:r>
            <a:r>
              <a:rPr lang="en-US" i="0" baseline="0" dirty="0" smtClean="0"/>
              <a:t>is </a:t>
            </a:r>
            <a:r>
              <a:rPr lang="en-US" i="0" baseline="0" dirty="0" smtClean="0"/>
              <a:t>currently being </a:t>
            </a:r>
            <a:r>
              <a:rPr lang="en-US" i="0" baseline="0" dirty="0" smtClean="0"/>
              <a:t>upgraded to allow for </a:t>
            </a:r>
            <a:r>
              <a:rPr lang="en-US" i="0" baseline="0" dirty="0" smtClean="0"/>
              <a:t>web training</a:t>
            </a:r>
            <a:r>
              <a:rPr lang="en-US" i="0" baseline="0" dirty="0" smtClean="0"/>
              <a:t>.</a:t>
            </a:r>
            <a:endParaRPr lang="en-US" dirty="0" smtClean="0"/>
          </a:p>
          <a:p>
            <a:endParaRPr lang="en-US" i="0" baseline="0" dirty="0" smtClean="0"/>
          </a:p>
        </p:txBody>
      </p:sp>
      <p:sp>
        <p:nvSpPr>
          <p:cNvPr id="4" name="Slide Number Placeholder 3"/>
          <p:cNvSpPr>
            <a:spLocks noGrp="1"/>
          </p:cNvSpPr>
          <p:nvPr>
            <p:ph type="sldNum" sz="quarter" idx="10"/>
          </p:nvPr>
        </p:nvSpPr>
        <p:spPr/>
        <p:txBody>
          <a:bodyPr/>
          <a:lstStyle/>
          <a:p>
            <a:fld id="{882B2ADA-82C4-42AC-9599-42D2A1F93174}"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0" baseline="0" dirty="0" smtClean="0"/>
              <a:t>I would like to thank </a:t>
            </a:r>
            <a:r>
              <a:rPr lang="en-US" i="0" baseline="0" dirty="0" smtClean="0"/>
              <a:t>you for your attention while I </a:t>
            </a:r>
            <a:r>
              <a:rPr lang="en-US" i="0" baseline="0" dirty="0" smtClean="0"/>
              <a:t>shared </a:t>
            </a:r>
            <a:r>
              <a:rPr lang="en-US" i="0" baseline="0" dirty="0" smtClean="0"/>
              <a:t>with you information about the Office of Compliance of the United States Congress.  I look forward to discussing your issues at length with the other panel members.</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Federal Government is made up of</a:t>
            </a:r>
            <a:r>
              <a:rPr lang="en-US" baseline="0" dirty="0" smtClean="0"/>
              <a:t> three different branches: the Legislative, the Executive, and the Judicial.  The Legislative Branch of our Government is comprised of elected officials who represent residents of communities across our country.  They are Senators and Congressmen </a:t>
            </a:r>
            <a:r>
              <a:rPr lang="en-US" baseline="0" dirty="0" smtClean="0"/>
              <a:t>and women. who </a:t>
            </a:r>
            <a:r>
              <a:rPr lang="en-US" baseline="0" dirty="0" smtClean="0"/>
              <a:t>write our Federal laws.  The second branch </a:t>
            </a:r>
            <a:r>
              <a:rPr lang="en-US" baseline="0" dirty="0" smtClean="0"/>
              <a:t>is </a:t>
            </a:r>
            <a:r>
              <a:rPr lang="en-US" baseline="0" dirty="0" smtClean="0"/>
              <a:t>the Executive </a:t>
            </a:r>
            <a:r>
              <a:rPr lang="en-US" baseline="0" dirty="0" smtClean="0"/>
              <a:t>Branch.  </a:t>
            </a:r>
            <a:r>
              <a:rPr lang="en-US" baseline="0" dirty="0" smtClean="0"/>
              <a:t>This Branch holds the Office of the President of the United States, and this Branch </a:t>
            </a:r>
            <a:r>
              <a:rPr lang="en-US" baseline="0" dirty="0" smtClean="0"/>
              <a:t>applies </a:t>
            </a:r>
            <a:r>
              <a:rPr lang="en-US" baseline="0" dirty="0" smtClean="0"/>
              <a:t>the laws as they are written by Congress.  The third Branch </a:t>
            </a:r>
            <a:r>
              <a:rPr lang="en-US" baseline="0" dirty="0" smtClean="0"/>
              <a:t>is </a:t>
            </a:r>
            <a:r>
              <a:rPr lang="en-US" baseline="0" dirty="0" smtClean="0"/>
              <a:t>our Judicial Branch.  It is made up of all of our Federal Courts: District Courts (of first impression), Courts of Appeals (on 1</a:t>
            </a:r>
            <a:r>
              <a:rPr lang="en-US" baseline="30000" dirty="0" smtClean="0"/>
              <a:t>st</a:t>
            </a:r>
            <a:r>
              <a:rPr lang="en-US" baseline="0" dirty="0" smtClean="0"/>
              <a:t> review), and the Supreme Court (the final judicial review).  The Federal Courts interpret the laws written by Congress and enforced by the Executive Branch.  Each Branch of Government is separate from another.  This “Separation of Powers” is designed to provide a checks and balance among</a:t>
            </a:r>
            <a:r>
              <a:rPr lang="en-US" dirty="0" smtClean="0"/>
              <a:t> </a:t>
            </a:r>
            <a:r>
              <a:rPr lang="en-US" baseline="0" dirty="0" smtClean="0"/>
              <a:t>the branches</a:t>
            </a:r>
            <a:r>
              <a:rPr lang="en-US" dirty="0" smtClean="0"/>
              <a:t> of </a:t>
            </a:r>
            <a:r>
              <a:rPr lang="en-US" baseline="0" dirty="0" smtClean="0"/>
              <a:t>Government.</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the Branch that creates the law, Congress has historically written workplace rights laws and a</a:t>
            </a:r>
            <a:r>
              <a:rPr lang="en-US" baseline="0" dirty="0" smtClean="0"/>
              <a:t>pplied them to the Executive Branch, the Judicial Branch, and  the </a:t>
            </a:r>
            <a:r>
              <a:rPr lang="en-US" baseline="0" dirty="0" smtClean="0"/>
              <a:t>private sector, which includes companies, corporations, small business and the like.  </a:t>
            </a:r>
            <a:r>
              <a:rPr lang="en-US" baseline="0" dirty="0" smtClean="0"/>
              <a:t>At the time of their enactment, these workplace rights laws did not apply</a:t>
            </a:r>
            <a:r>
              <a:rPr lang="en-US" dirty="0" smtClean="0"/>
              <a:t> to Congress. </a:t>
            </a:r>
            <a:r>
              <a:rPr lang="en-US" baseline="0" dirty="0" smtClean="0"/>
              <a:t> </a:t>
            </a:r>
            <a:r>
              <a:rPr lang="en-US" baseline="0" dirty="0" smtClean="0"/>
              <a:t>Certain employers in the Legislative Branch had policies in place that </a:t>
            </a:r>
            <a:r>
              <a:rPr lang="en-US" baseline="0" dirty="0" smtClean="0"/>
              <a:t>prohibited discrimination</a:t>
            </a:r>
            <a:r>
              <a:rPr lang="en-US" baseline="0" dirty="0" smtClean="0"/>
              <a:t>, and </a:t>
            </a:r>
            <a:r>
              <a:rPr lang="en-US" baseline="0" dirty="0" smtClean="0"/>
              <a:t>they </a:t>
            </a:r>
            <a:r>
              <a:rPr lang="en-US" baseline="0" dirty="0" smtClean="0"/>
              <a:t>had procedures by which employees could pursue claims, but the claims were not considered a violation of the law, because the law did not apply to Congress.</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1994, there was a growing, collective voice of Congressional Members who expressed their dissatisfaction</a:t>
            </a:r>
            <a:r>
              <a:rPr lang="en-US" baseline="0" dirty="0" smtClean="0"/>
              <a:t> with exempting </a:t>
            </a:r>
            <a:r>
              <a:rPr lang="en-US" dirty="0" smtClean="0"/>
              <a:t>Congress </a:t>
            </a:r>
            <a:r>
              <a:rPr lang="en-US" baseline="0" dirty="0" smtClean="0"/>
              <a:t>from these </a:t>
            </a:r>
            <a:r>
              <a:rPr lang="en-US" baseline="0" dirty="0" smtClean="0"/>
              <a:t>workplace laws</a:t>
            </a:r>
            <a:r>
              <a:rPr lang="en-US" baseline="0" dirty="0" smtClean="0"/>
              <a:t>.  They wanted Congress to be held accountable for the same employment and safety laws that applied to other employers. The Congressional Accountability Act </a:t>
            </a:r>
            <a:r>
              <a:rPr lang="en-US" baseline="0" dirty="0" smtClean="0"/>
              <a:t>of 1995 was </a:t>
            </a:r>
            <a:r>
              <a:rPr lang="en-US" baseline="0" dirty="0" smtClean="0"/>
              <a:t>passed to make that happen.  Ensuring that employees had a formal avenue for presenting their claims and receiving remedies was also a component of the Congressional Accountability Act.</a:t>
            </a:r>
          </a:p>
        </p:txBody>
      </p:sp>
      <p:sp>
        <p:nvSpPr>
          <p:cNvPr id="4" name="Slide Number Placeholder 3"/>
          <p:cNvSpPr>
            <a:spLocks noGrp="1"/>
          </p:cNvSpPr>
          <p:nvPr>
            <p:ph type="sldNum" sz="quarter" idx="10"/>
          </p:nvPr>
        </p:nvSpPr>
        <p:spPr/>
        <p:txBody>
          <a:bodyPr/>
          <a:lstStyle/>
          <a:p>
            <a:fld id="{882B2ADA-82C4-42AC-9599-42D2A1F93174}"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Congressional Accountability Act, or the </a:t>
            </a:r>
            <a:r>
              <a:rPr lang="en-US" baseline="0" dirty="0" smtClean="0"/>
              <a:t>CAA, applies thirteen existing  workplace </a:t>
            </a:r>
            <a:r>
              <a:rPr lang="en-US" dirty="0" smtClean="0"/>
              <a:t>rights laws to the Legislative </a:t>
            </a:r>
            <a:r>
              <a:rPr lang="en-US" dirty="0" smtClean="0"/>
              <a:t>Branch</a:t>
            </a:r>
            <a:r>
              <a:rPr lang="en-US" baseline="0" dirty="0" smtClean="0"/>
              <a:t>.  </a:t>
            </a:r>
            <a:r>
              <a:rPr lang="en-US" baseline="0" dirty="0" smtClean="0"/>
              <a:t>Those </a:t>
            </a:r>
            <a:r>
              <a:rPr lang="en-US" baseline="0" dirty="0" smtClean="0"/>
              <a:t>laws include </a:t>
            </a:r>
            <a:r>
              <a:rPr lang="en-US" baseline="0" dirty="0" smtClean="0"/>
              <a:t>protecting employees from discrimination in the performance of their job duties based on gender, race, religion, national origin, color, age, </a:t>
            </a:r>
            <a:r>
              <a:rPr lang="en-US" baseline="0" dirty="0" smtClean="0"/>
              <a:t>physical </a:t>
            </a:r>
            <a:r>
              <a:rPr lang="en-US" baseline="0" dirty="0" smtClean="0"/>
              <a:t>or mental </a:t>
            </a:r>
            <a:r>
              <a:rPr lang="en-US" baseline="0" dirty="0" smtClean="0"/>
              <a:t>disability,</a:t>
            </a:r>
            <a:r>
              <a:rPr lang="en-US" dirty="0" smtClean="0"/>
              <a:t> </a:t>
            </a:r>
            <a:r>
              <a:rPr lang="en-US" baseline="0" dirty="0" smtClean="0"/>
              <a:t>and genetic information.  </a:t>
            </a:r>
            <a:r>
              <a:rPr lang="en-US" baseline="0" dirty="0" smtClean="0"/>
              <a:t>Employees </a:t>
            </a:r>
            <a:r>
              <a:rPr lang="en-US" dirty="0" smtClean="0"/>
              <a:t>a</a:t>
            </a:r>
            <a:r>
              <a:rPr lang="en-US" baseline="0" dirty="0" smtClean="0"/>
              <a:t>re </a:t>
            </a:r>
            <a:r>
              <a:rPr lang="en-US" baseline="0" dirty="0" smtClean="0"/>
              <a:t>also protected from retaliation by employers for exercising their rights under the CAA.  Safety and health protections </a:t>
            </a:r>
            <a:r>
              <a:rPr lang="en-US" dirty="0" smtClean="0"/>
              <a:t>a</a:t>
            </a:r>
            <a:r>
              <a:rPr lang="en-US" baseline="0" dirty="0" smtClean="0"/>
              <a:t>re </a:t>
            </a:r>
            <a:r>
              <a:rPr lang="en-US" baseline="0" dirty="0" smtClean="0"/>
              <a:t>included to ensure that employees </a:t>
            </a:r>
            <a:r>
              <a:rPr lang="en-US" baseline="0" dirty="0" smtClean="0"/>
              <a:t>work </a:t>
            </a:r>
            <a:r>
              <a:rPr lang="en-US" baseline="0" dirty="0" smtClean="0"/>
              <a:t>in environments free from hazardous conditions.  In addition, there are provisions that speak to disability access for visitors, restrictions on polygraph testing for employees, and re-employment rights for</a:t>
            </a:r>
            <a:r>
              <a:rPr lang="en-US" dirty="0" smtClean="0"/>
              <a:t> </a:t>
            </a:r>
            <a:r>
              <a:rPr lang="en-US" baseline="0" dirty="0" smtClean="0"/>
              <a:t>certain eligible veterans.</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Executive</a:t>
            </a:r>
            <a:r>
              <a:rPr lang="en-US" baseline="0" dirty="0" smtClean="0"/>
              <a:t> Branch of Government, these workplace rights laws are enforced by several different Executive Branch agencies: the Equal Employment Opportunity Commission, or EEOC, enforces anti-discrimination laws; the Occupational Safety and Health Administration, or OSHA, enforces safety standards to ensure hazard-free workplaces; and the Federal Labor Relations Authority, or the FLRA, ensures fair negotiations between labor unions, its employees, and management</a:t>
            </a:r>
            <a:r>
              <a:rPr lang="en-US" baseline="0" dirty="0" smtClean="0"/>
              <a:t>. </a:t>
            </a:r>
            <a:r>
              <a:rPr lang="en-US" dirty="0" smtClean="0"/>
              <a:t>Because of the “Separation of Powers” doctrine, Congress did not use these Executive Branch agencies to enforce the laws under the CAA.  Instead, it created an independent, non-partisan agency within the Legislative Branch to enforce the rights and protections of the CAA.  That agency is the Office of Compliance. </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3760"/>
            <a:r>
              <a:rPr lang="en-US" baseline="0" dirty="0" smtClean="0"/>
              <a:t>The </a:t>
            </a:r>
            <a:r>
              <a:rPr lang="en-US" baseline="0" dirty="0" smtClean="0"/>
              <a:t>Office of Compliance is comprised of a five-member Board of Directors who are </a:t>
            </a:r>
            <a:r>
              <a:rPr lang="en-US" baseline="0" dirty="0" smtClean="0"/>
              <a:t> experts in the </a:t>
            </a:r>
            <a:r>
              <a:rPr lang="en-US" dirty="0" smtClean="0"/>
              <a:t>laws covered by the CAA, and who are </a:t>
            </a:r>
            <a:r>
              <a:rPr lang="en-US" baseline="0" dirty="0" smtClean="0"/>
              <a:t>appointed </a:t>
            </a:r>
            <a:r>
              <a:rPr lang="en-US" baseline="0" dirty="0" smtClean="0"/>
              <a:t>by the Leadership of Congress.  The Board of Directors appoints four Officers within the agency: an Executive Director, two Deputy Executive Directors, and a General Counsel. </a:t>
            </a:r>
            <a:r>
              <a:rPr lang="en-US" baseline="0" dirty="0" smtClean="0"/>
              <a:t> Though Congress provides certain oversight of the agency, the Office of Compliance remains independent with respect to its enforcement of the provisions of the CAA.</a:t>
            </a:r>
            <a:endParaRPr lang="en-US" dirty="0" smtClean="0"/>
          </a:p>
          <a:p>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t>
            </a:r>
            <a:r>
              <a:rPr lang="en-US" baseline="0" dirty="0" smtClean="0"/>
              <a:t>CAA gives </a:t>
            </a:r>
            <a:r>
              <a:rPr lang="en-US" baseline="0" dirty="0" smtClean="0"/>
              <a:t>the Office of Compliance jurisdiction to provide services to these employing offices and their employees: Members of the Senate, Members of the House of Representatives, and agencies and </a:t>
            </a:r>
            <a:r>
              <a:rPr lang="en-US" dirty="0" smtClean="0"/>
              <a:t>offices</a:t>
            </a:r>
            <a:r>
              <a:rPr lang="en-US" baseline="0" dirty="0" smtClean="0"/>
              <a:t>, </a:t>
            </a:r>
            <a:r>
              <a:rPr lang="en-US" baseline="0" dirty="0" smtClean="0"/>
              <a:t>such as the Office of the Architect of the Capitol, the United States Capitol Police, and the Office of the Attending Physician, </a:t>
            </a:r>
            <a:r>
              <a:rPr lang="en-US" baseline="0" dirty="0" smtClean="0"/>
              <a:t> just to </a:t>
            </a:r>
            <a:r>
              <a:rPr lang="en-US" baseline="0" dirty="0" smtClean="0"/>
              <a:t>name a few</a:t>
            </a:r>
            <a:r>
              <a:rPr lang="en-US" baseline="0" dirty="0" smtClean="0"/>
              <a:t>.  Because Members of Congress have offices throughout the United States, our jurisdiction spans the entire nation, not just Capitol Hill.  We provide services for approximately 35,000 employees.</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a small staff of about 28 employees and contractors, the Officers of the agency oversee the implementation of a dispute resolution program, enforce safety and health provisions of the CAA, and educate Congressional offices and employees of their rights and obligations under the statute.  The Board of Directors oversees the work of the Officers and is specifically responsible for drafting regulations to implement the laws of the CAA, serving as an appellate tribunal, and reporting on the applicability of labor and employment laws to the Legislative Branch.</a:t>
            </a:r>
            <a:endParaRPr lang="en-US" dirty="0"/>
          </a:p>
        </p:txBody>
      </p:sp>
      <p:sp>
        <p:nvSpPr>
          <p:cNvPr id="4" name="Slide Number Placeholder 3"/>
          <p:cNvSpPr>
            <a:spLocks noGrp="1"/>
          </p:cNvSpPr>
          <p:nvPr>
            <p:ph type="sldNum" sz="quarter" idx="10"/>
          </p:nvPr>
        </p:nvSpPr>
        <p:spPr/>
        <p:txBody>
          <a:bodyPr/>
          <a:lstStyle/>
          <a:p>
            <a:fld id="{882B2ADA-82C4-42AC-9599-42D2A1F9317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FAC195-E40F-45E3-A8DB-EB79CE56CDFA}" type="datetimeFigureOut">
              <a:rPr lang="en-US" smtClean="0"/>
              <a:pPr/>
              <a:t>5/27/2010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85EB53-783B-45F8-9433-73C0DDB9DB5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AC195-E40F-45E3-A8DB-EB79CE56CDFA}" type="datetimeFigureOut">
              <a:rPr lang="en-US" smtClean="0"/>
              <a:pPr/>
              <a:t>5/27/2010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85EB53-783B-45F8-9433-73C0DDB9DB5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0" y="1143000"/>
            <a:ext cx="9144000" cy="908050"/>
          </a:xfrm>
          <a:prstGeom prst="rect">
            <a:avLst/>
          </a:prstGeom>
          <a:noFill/>
          <a:ln w="9525">
            <a:noFill/>
            <a:miter lim="800000"/>
            <a:headEnd/>
            <a:tailEnd/>
          </a:ln>
        </p:spPr>
        <p:txBody>
          <a:bodyPr>
            <a:spAutoFit/>
          </a:bodyPr>
          <a:lstStyle/>
          <a:p>
            <a:pPr algn="ctr">
              <a:spcBef>
                <a:spcPct val="50000"/>
              </a:spcBef>
            </a:pPr>
            <a:r>
              <a:rPr lang="en-US" sz="5300" b="1" i="1" dirty="0">
                <a:solidFill>
                  <a:srgbClr val="000000"/>
                </a:solidFill>
                <a:latin typeface="Century Schoolbook" pitchFamily="18" charset="0"/>
              </a:rPr>
              <a:t>Office of Compliance</a:t>
            </a:r>
          </a:p>
        </p:txBody>
      </p:sp>
      <p:sp>
        <p:nvSpPr>
          <p:cNvPr id="6147" name="Text Box 7"/>
          <p:cNvSpPr txBox="1">
            <a:spLocks noChangeArrowheads="1"/>
          </p:cNvSpPr>
          <p:nvPr/>
        </p:nvSpPr>
        <p:spPr bwMode="auto">
          <a:xfrm>
            <a:off x="0" y="2057400"/>
            <a:ext cx="9144000" cy="381000"/>
          </a:xfrm>
          <a:prstGeom prst="rect">
            <a:avLst/>
          </a:prstGeom>
          <a:noFill/>
          <a:ln w="9525">
            <a:noFill/>
            <a:miter lim="800000"/>
            <a:headEnd/>
            <a:tailEnd/>
          </a:ln>
        </p:spPr>
        <p:txBody>
          <a:bodyPr>
            <a:spAutoFit/>
          </a:bodyPr>
          <a:lstStyle/>
          <a:p>
            <a:pPr algn="ctr">
              <a:spcBef>
                <a:spcPct val="50000"/>
              </a:spcBef>
            </a:pPr>
            <a:r>
              <a:rPr lang="en-US" sz="1900" b="1" i="1" dirty="0">
                <a:solidFill>
                  <a:srgbClr val="000000"/>
                </a:solidFill>
                <a:latin typeface="Century Schoolbook" pitchFamily="18" charset="0"/>
              </a:rPr>
              <a:t>advancing safety, health and workplace rights in the </a:t>
            </a:r>
            <a:r>
              <a:rPr lang="en-US" sz="1900" b="1" i="1" dirty="0" smtClean="0">
                <a:solidFill>
                  <a:srgbClr val="000000"/>
                </a:solidFill>
                <a:latin typeface="Century Schoolbook" pitchFamily="18" charset="0"/>
              </a:rPr>
              <a:t>United States Congress</a:t>
            </a:r>
            <a:endParaRPr lang="en-US" sz="1900" b="1" i="1" dirty="0">
              <a:solidFill>
                <a:srgbClr val="000000"/>
              </a:solidFill>
              <a:latin typeface="Century Schoolbook" pitchFamily="18" charset="0"/>
            </a:endParaRPr>
          </a:p>
        </p:txBody>
      </p:sp>
      <p:pic>
        <p:nvPicPr>
          <p:cNvPr id="6148" name="Picture 8" descr="wave"/>
          <p:cNvPicPr>
            <a:picLocks noChangeAspect="1" noChangeArrowheads="1"/>
          </p:cNvPicPr>
          <p:nvPr/>
        </p:nvPicPr>
        <p:blipFill>
          <a:blip r:embed="rId3"/>
          <a:srcRect/>
          <a:stretch>
            <a:fillRect/>
          </a:stretch>
        </p:blipFill>
        <p:spPr bwMode="auto">
          <a:xfrm>
            <a:off x="0" y="0"/>
            <a:ext cx="9144000" cy="1190625"/>
          </a:xfrm>
          <a:prstGeom prst="rect">
            <a:avLst/>
          </a:prstGeom>
          <a:noFill/>
          <a:ln w="9525">
            <a:noFill/>
            <a:miter lim="800000"/>
            <a:headEnd/>
            <a:tailEnd/>
          </a:ln>
        </p:spPr>
      </p:pic>
      <p:pic>
        <p:nvPicPr>
          <p:cNvPr id="6149" name="Picture 10" descr="OOC Seal"/>
          <p:cNvPicPr>
            <a:picLocks noChangeAspect="1" noChangeArrowheads="1"/>
          </p:cNvPicPr>
          <p:nvPr/>
        </p:nvPicPr>
        <p:blipFill>
          <a:blip r:embed="rId4"/>
          <a:srcRect/>
          <a:stretch>
            <a:fillRect/>
          </a:stretch>
        </p:blipFill>
        <p:spPr bwMode="auto">
          <a:xfrm>
            <a:off x="2971800" y="2819400"/>
            <a:ext cx="3167063" cy="3352800"/>
          </a:xfrm>
          <a:prstGeom prst="rect">
            <a:avLst/>
          </a:prstGeom>
          <a:noFill/>
          <a:ln w="9525">
            <a:noFill/>
            <a:miter lim="800000"/>
            <a:headEnd/>
            <a:tailEnd/>
          </a:ln>
        </p:spPr>
      </p:pic>
      <p:sp>
        <p:nvSpPr>
          <p:cNvPr id="6" name="TextBox 5"/>
          <p:cNvSpPr txBox="1"/>
          <p:nvPr/>
        </p:nvSpPr>
        <p:spPr>
          <a:xfrm>
            <a:off x="152400" y="6248400"/>
            <a:ext cx="8763000" cy="369332"/>
          </a:xfrm>
          <a:prstGeom prst="rect">
            <a:avLst/>
          </a:prstGeom>
          <a:noFill/>
        </p:spPr>
        <p:txBody>
          <a:bodyPr wrap="square" rtlCol="0">
            <a:spAutoFit/>
          </a:bodyPr>
          <a:lstStyle/>
          <a:p>
            <a:pPr algn="ctr"/>
            <a:r>
              <a:rPr lang="en-US" dirty="0" smtClean="0"/>
              <a:t>www.compliance.gov</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31838"/>
          </a:xfrm>
        </p:spPr>
        <p:txBody>
          <a:bodyPr>
            <a:normAutofit fontScale="90000"/>
          </a:bodyPr>
          <a:lstStyle/>
          <a:p>
            <a:r>
              <a:rPr lang="en-US" dirty="0" smtClean="0"/>
              <a:t>Services Provided</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8" descr="wave"/>
          <p:cNvPicPr>
            <a:picLocks noChangeAspect="1" noChangeArrowheads="1"/>
          </p:cNvPicPr>
          <p:nvPr/>
        </p:nvPicPr>
        <p:blipFill>
          <a:blip r:embed="rId7"/>
          <a:srcRect/>
          <a:stretch>
            <a:fillRect/>
          </a:stretch>
        </p:blipFill>
        <p:spPr bwMode="auto">
          <a:xfrm>
            <a:off x="0" y="1"/>
            <a:ext cx="9144000" cy="914400"/>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15962"/>
          </a:xfrm>
        </p:spPr>
        <p:txBody>
          <a:bodyPr>
            <a:normAutofit fontScale="90000"/>
          </a:bodyPr>
          <a:lstStyle/>
          <a:p>
            <a:r>
              <a:rPr lang="en-US" dirty="0" smtClean="0"/>
              <a:t>Laws vs. Policies</a:t>
            </a:r>
            <a:endParaRPr lang="en-US" dirty="0"/>
          </a:p>
        </p:txBody>
      </p:sp>
      <p:graphicFrame>
        <p:nvGraphicFramePr>
          <p:cNvPr id="4" name="Content Placeholder 3"/>
          <p:cNvGraphicFramePr>
            <a:graphicFrameLocks noGrp="1"/>
          </p:cNvGraphicFramePr>
          <p:nvPr>
            <p:ph idx="1"/>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762000"/>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pPr algn="l"/>
            <a:r>
              <a:rPr lang="en-US" dirty="0" smtClean="0"/>
              <a:t>Laws vs. Policies</a:t>
            </a:r>
            <a:endParaRPr lang="en-US" dirty="0"/>
          </a:p>
        </p:txBody>
      </p:sp>
      <p:graphicFrame>
        <p:nvGraphicFramePr>
          <p:cNvPr id="4" name="Content Placeholder 3"/>
          <p:cNvGraphicFramePr>
            <a:graphicFrameLocks noGrp="1"/>
          </p:cNvGraphicFramePr>
          <p:nvPr>
            <p:ph idx="1"/>
          </p:nvPr>
        </p:nvGraphicFramePr>
        <p:xfrm>
          <a:off x="457200" y="1828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761999"/>
          </a:xfrm>
          <a:prstGeom prst="rect">
            <a:avLst/>
          </a:prstGeom>
          <a:noFill/>
          <a:ln w="9525">
            <a:noFill/>
            <a:miter lim="800000"/>
            <a:headEnd/>
            <a:tailEnd/>
          </a:ln>
        </p:spPr>
      </p:pic>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792162"/>
          </a:xfrm>
        </p:spPr>
        <p:txBody>
          <a:bodyPr/>
          <a:lstStyle/>
          <a:p>
            <a:r>
              <a:rPr lang="en-US" dirty="0" smtClean="0"/>
              <a:t>Maintaining a Balance</a:t>
            </a:r>
            <a:endParaRPr lang="en-US" dirty="0"/>
          </a:p>
        </p:txBody>
      </p:sp>
      <p:graphicFrame>
        <p:nvGraphicFramePr>
          <p:cNvPr id="4" name="Content Placeholder 3"/>
          <p:cNvGraphicFramePr>
            <a:graphicFrameLocks noGrp="1"/>
          </p:cNvGraphicFramePr>
          <p:nvPr>
            <p:ph idx="1"/>
          </p:nvPr>
        </p:nvGraphicFramePr>
        <p:xfrm>
          <a:off x="457200" y="20574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914400"/>
          </a:xfrm>
          <a:prstGeom prst="rect">
            <a:avLst/>
          </a:prstGeom>
          <a:noFill/>
          <a:ln w="9525">
            <a:noFill/>
            <a:miter lim="800000"/>
            <a:headEnd/>
            <a:tailEnd/>
          </a:ln>
        </p:spPr>
      </p:pic>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868362"/>
          </a:xfrm>
        </p:spPr>
        <p:txBody>
          <a:bodyPr/>
          <a:lstStyle/>
          <a:p>
            <a:r>
              <a:rPr lang="en-US" dirty="0" smtClean="0"/>
              <a:t>Education is Key</a:t>
            </a:r>
            <a:endParaRPr lang="en-US" dirty="0"/>
          </a:p>
        </p:txBody>
      </p:sp>
      <p:graphicFrame>
        <p:nvGraphicFramePr>
          <p:cNvPr id="4" name="Content Placeholder 3"/>
          <p:cNvGraphicFramePr>
            <a:graphicFrameLocks noGrp="1"/>
          </p:cNvGraphicFramePr>
          <p:nvPr>
            <p:ph idx="1"/>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8382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0" y="1143000"/>
            <a:ext cx="9144000" cy="908050"/>
          </a:xfrm>
          <a:prstGeom prst="rect">
            <a:avLst/>
          </a:prstGeom>
          <a:noFill/>
          <a:ln w="9525">
            <a:noFill/>
            <a:miter lim="800000"/>
            <a:headEnd/>
            <a:tailEnd/>
          </a:ln>
        </p:spPr>
        <p:txBody>
          <a:bodyPr>
            <a:spAutoFit/>
          </a:bodyPr>
          <a:lstStyle/>
          <a:p>
            <a:pPr algn="ctr">
              <a:spcBef>
                <a:spcPct val="50000"/>
              </a:spcBef>
            </a:pPr>
            <a:r>
              <a:rPr lang="en-US" sz="5300" b="1" i="1" dirty="0">
                <a:solidFill>
                  <a:srgbClr val="000000"/>
                </a:solidFill>
                <a:latin typeface="Century Schoolbook" pitchFamily="18" charset="0"/>
              </a:rPr>
              <a:t>Office of Compliance</a:t>
            </a:r>
          </a:p>
        </p:txBody>
      </p:sp>
      <p:sp>
        <p:nvSpPr>
          <p:cNvPr id="6147" name="Text Box 7"/>
          <p:cNvSpPr txBox="1">
            <a:spLocks noChangeArrowheads="1"/>
          </p:cNvSpPr>
          <p:nvPr/>
        </p:nvSpPr>
        <p:spPr bwMode="auto">
          <a:xfrm>
            <a:off x="0" y="2057400"/>
            <a:ext cx="9144000" cy="381000"/>
          </a:xfrm>
          <a:prstGeom prst="rect">
            <a:avLst/>
          </a:prstGeom>
          <a:noFill/>
          <a:ln w="9525">
            <a:noFill/>
            <a:miter lim="800000"/>
            <a:headEnd/>
            <a:tailEnd/>
          </a:ln>
        </p:spPr>
        <p:txBody>
          <a:bodyPr>
            <a:spAutoFit/>
          </a:bodyPr>
          <a:lstStyle/>
          <a:p>
            <a:pPr algn="ctr">
              <a:spcBef>
                <a:spcPct val="50000"/>
              </a:spcBef>
            </a:pPr>
            <a:r>
              <a:rPr lang="en-US" sz="1900" b="1" i="1" dirty="0">
                <a:solidFill>
                  <a:srgbClr val="000000"/>
                </a:solidFill>
                <a:latin typeface="Century Schoolbook" pitchFamily="18" charset="0"/>
              </a:rPr>
              <a:t>advancing safety, health and workplace rights in the </a:t>
            </a:r>
            <a:r>
              <a:rPr lang="en-US" sz="1900" b="1" i="1" dirty="0" smtClean="0">
                <a:solidFill>
                  <a:srgbClr val="000000"/>
                </a:solidFill>
                <a:latin typeface="Century Schoolbook" pitchFamily="18" charset="0"/>
              </a:rPr>
              <a:t>United States Congress</a:t>
            </a:r>
            <a:endParaRPr lang="en-US" sz="1900" b="1" i="1" dirty="0">
              <a:solidFill>
                <a:srgbClr val="000000"/>
              </a:solidFill>
              <a:latin typeface="Century Schoolbook" pitchFamily="18" charset="0"/>
            </a:endParaRPr>
          </a:p>
        </p:txBody>
      </p:sp>
      <p:pic>
        <p:nvPicPr>
          <p:cNvPr id="6148" name="Picture 8" descr="wave"/>
          <p:cNvPicPr>
            <a:picLocks noChangeAspect="1" noChangeArrowheads="1"/>
          </p:cNvPicPr>
          <p:nvPr/>
        </p:nvPicPr>
        <p:blipFill>
          <a:blip r:embed="rId3"/>
          <a:srcRect/>
          <a:stretch>
            <a:fillRect/>
          </a:stretch>
        </p:blipFill>
        <p:spPr bwMode="auto">
          <a:xfrm>
            <a:off x="0" y="0"/>
            <a:ext cx="9144000" cy="1190625"/>
          </a:xfrm>
          <a:prstGeom prst="rect">
            <a:avLst/>
          </a:prstGeom>
          <a:noFill/>
          <a:ln w="9525">
            <a:noFill/>
            <a:miter lim="800000"/>
            <a:headEnd/>
            <a:tailEnd/>
          </a:ln>
        </p:spPr>
      </p:pic>
      <p:pic>
        <p:nvPicPr>
          <p:cNvPr id="6149" name="Picture 10" descr="OOC Seal"/>
          <p:cNvPicPr>
            <a:picLocks noChangeAspect="1" noChangeArrowheads="1"/>
          </p:cNvPicPr>
          <p:nvPr/>
        </p:nvPicPr>
        <p:blipFill>
          <a:blip r:embed="rId4"/>
          <a:srcRect/>
          <a:stretch>
            <a:fillRect/>
          </a:stretch>
        </p:blipFill>
        <p:spPr bwMode="auto">
          <a:xfrm>
            <a:off x="2971800" y="2819400"/>
            <a:ext cx="3167063" cy="3352800"/>
          </a:xfrm>
          <a:prstGeom prst="rect">
            <a:avLst/>
          </a:prstGeom>
          <a:noFill/>
          <a:ln w="9525">
            <a:noFill/>
            <a:miter lim="800000"/>
            <a:headEnd/>
            <a:tailEnd/>
          </a:ln>
        </p:spPr>
      </p:pic>
      <p:sp>
        <p:nvSpPr>
          <p:cNvPr id="6" name="TextBox 5"/>
          <p:cNvSpPr txBox="1"/>
          <p:nvPr/>
        </p:nvSpPr>
        <p:spPr>
          <a:xfrm>
            <a:off x="152400" y="6248400"/>
            <a:ext cx="8763000" cy="369332"/>
          </a:xfrm>
          <a:prstGeom prst="rect">
            <a:avLst/>
          </a:prstGeom>
          <a:noFill/>
        </p:spPr>
        <p:txBody>
          <a:bodyPr wrap="square" rtlCol="0">
            <a:spAutoFit/>
          </a:bodyPr>
          <a:lstStyle/>
          <a:p>
            <a:pPr algn="ctr"/>
            <a:r>
              <a:rPr lang="en-US" dirty="0" smtClean="0"/>
              <a:t>www.compliance.gov</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lstStyle/>
          <a:p>
            <a:r>
              <a:rPr lang="en-US" dirty="0" smtClean="0"/>
              <a:t>Structure of Federal Government</a:t>
            </a:r>
            <a:endParaRPr lang="en-US" dirty="0"/>
          </a:p>
        </p:txBody>
      </p:sp>
      <p:graphicFrame>
        <p:nvGraphicFramePr>
          <p:cNvPr id="4" name="Content Placeholder 3"/>
          <p:cNvGraphicFramePr>
            <a:graphicFrameLocks noGrp="1"/>
          </p:cNvGraphicFramePr>
          <p:nvPr>
            <p:ph idx="1"/>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838200"/>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8229600" cy="914400"/>
          </a:xfrm>
        </p:spPr>
        <p:txBody>
          <a:bodyPr/>
          <a:lstStyle/>
          <a:p>
            <a:r>
              <a:rPr lang="en-US" dirty="0" smtClean="0"/>
              <a:t>Application of Workplace Laws</a:t>
            </a:r>
            <a:endParaRPr lang="en-US" dirty="0"/>
          </a:p>
        </p:txBody>
      </p:sp>
      <p:graphicFrame>
        <p:nvGraphicFramePr>
          <p:cNvPr id="4" name="Content Placeholder 3"/>
          <p:cNvGraphicFramePr>
            <a:graphicFrameLocks noGrp="1"/>
          </p:cNvGraphicFramePr>
          <p:nvPr>
            <p:ph idx="1"/>
          </p:nvPr>
        </p:nvGraphicFramePr>
        <p:xfrm>
          <a:off x="381000" y="2057400"/>
          <a:ext cx="8305800" cy="4068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0"/>
            <a:ext cx="9144000" cy="1190625"/>
          </a:xfrm>
          <a:prstGeom prst="rect">
            <a:avLst/>
          </a:prstGeom>
          <a:noFill/>
          <a:ln w="9525">
            <a:noFill/>
            <a:miter lim="800000"/>
            <a:headEnd/>
            <a:tailEnd/>
          </a:ln>
        </p:spPr>
      </p:pic>
    </p:spTree>
  </p:cSld>
  <p:clrMapOvr>
    <a:masterClrMapping/>
  </p:clrMapOvr>
  <p:transition>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85800"/>
          </a:xfrm>
        </p:spPr>
        <p:txBody>
          <a:bodyPr>
            <a:normAutofit fontScale="90000"/>
          </a:bodyPr>
          <a:lstStyle/>
          <a:p>
            <a:r>
              <a:rPr lang="en-US" dirty="0" smtClean="0"/>
              <a:t>1995 Congressional Accountability</a:t>
            </a:r>
            <a:br>
              <a:rPr lang="en-US" dirty="0" smtClean="0"/>
            </a:br>
            <a:r>
              <a:rPr lang="en-US" dirty="0" smtClean="0"/>
              <a:t>Act</a:t>
            </a:r>
            <a:endParaRPr lang="en-US" dirty="0"/>
          </a:p>
        </p:txBody>
      </p:sp>
      <p:graphicFrame>
        <p:nvGraphicFramePr>
          <p:cNvPr id="4" name="Content Placeholder 3"/>
          <p:cNvGraphicFramePr>
            <a:graphicFrameLocks noGrp="1"/>
          </p:cNvGraphicFramePr>
          <p:nvPr>
            <p:ph idx="1"/>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685799"/>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15962"/>
          </a:xfrm>
        </p:spPr>
        <p:txBody>
          <a:bodyPr>
            <a:normAutofit fontScale="90000"/>
          </a:bodyPr>
          <a:lstStyle/>
          <a:p>
            <a:pPr algn="l"/>
            <a:r>
              <a:rPr lang="en-US" dirty="0" smtClean="0"/>
              <a:t>Categories of Workplace Laws</a:t>
            </a:r>
            <a:endParaRPr lang="en-US" dirty="0"/>
          </a:p>
        </p:txBody>
      </p:sp>
      <p:graphicFrame>
        <p:nvGraphicFramePr>
          <p:cNvPr id="4" name="Content Placeholder 3"/>
          <p:cNvGraphicFramePr>
            <a:graphicFrameLocks noGrp="1"/>
          </p:cNvGraphicFramePr>
          <p:nvPr>
            <p:ph idx="1"/>
          </p:nvPr>
        </p:nvGraphicFramePr>
        <p:xfrm>
          <a:off x="381000" y="1981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990600"/>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762000"/>
          </a:xfrm>
        </p:spPr>
        <p:txBody>
          <a:bodyPr>
            <a:normAutofit fontScale="90000"/>
          </a:bodyPr>
          <a:lstStyle/>
          <a:p>
            <a:pPr algn="l"/>
            <a:r>
              <a:rPr lang="en-US" dirty="0" smtClean="0"/>
              <a:t>Equivalent Executive </a:t>
            </a:r>
            <a:r>
              <a:rPr lang="en-US" dirty="0" smtClean="0"/>
              <a:t>Branch Agencies</a:t>
            </a:r>
            <a:endParaRPr lang="en-US" dirty="0"/>
          </a:p>
        </p:txBody>
      </p:sp>
      <p:graphicFrame>
        <p:nvGraphicFramePr>
          <p:cNvPr id="4" name="Content Placeholder 3"/>
          <p:cNvGraphicFramePr>
            <a:graphicFrameLocks noGrp="1"/>
          </p:cNvGraphicFramePr>
          <p:nvPr>
            <p:ph idx="1"/>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9144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lstStyle/>
          <a:p>
            <a:r>
              <a:rPr lang="en-US" dirty="0" smtClean="0"/>
              <a:t>Establishment</a:t>
            </a:r>
            <a:endParaRPr lang="en-US" dirty="0"/>
          </a:p>
        </p:txBody>
      </p:sp>
      <p:graphicFrame>
        <p:nvGraphicFramePr>
          <p:cNvPr id="4" name="Content Placeholder 3"/>
          <p:cNvGraphicFramePr>
            <a:graphicFrameLocks noGrp="1"/>
          </p:cNvGraphicFramePr>
          <p:nvPr>
            <p:ph idx="1"/>
          </p:nvPr>
        </p:nvGraphicFramePr>
        <p:xfrm>
          <a:off x="381000" y="1981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8" descr="wave"/>
          <p:cNvPicPr>
            <a:picLocks noChangeAspect="1" noChangeArrowheads="1"/>
          </p:cNvPicPr>
          <p:nvPr/>
        </p:nvPicPr>
        <p:blipFill>
          <a:blip r:embed="rId7"/>
          <a:srcRect/>
          <a:stretch>
            <a:fillRect/>
          </a:stretch>
        </p:blipFill>
        <p:spPr bwMode="auto">
          <a:xfrm>
            <a:off x="0" y="1"/>
            <a:ext cx="9144000" cy="685799"/>
          </a:xfrm>
          <a:prstGeom prst="rect">
            <a:avLst/>
          </a:prstGeom>
          <a:noFill/>
          <a:ln w="9525">
            <a:noFill/>
            <a:miter lim="800000"/>
            <a:headEnd/>
            <a:tailEnd/>
          </a:ln>
        </p:spPr>
      </p:pic>
    </p:spTree>
  </p:cSld>
  <p:clrMapOvr>
    <a:masterClrMapping/>
  </p:clrMapOvr>
  <p:transition>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92162"/>
          </a:xfrm>
        </p:spPr>
        <p:txBody>
          <a:bodyPr/>
          <a:lstStyle/>
          <a:p>
            <a:r>
              <a:rPr lang="en-US" dirty="0" smtClean="0"/>
              <a:t>Areas of Jurisdiction</a:t>
            </a:r>
            <a:endParaRPr lang="en-US" dirty="0"/>
          </a:p>
        </p:txBody>
      </p:sp>
      <p:graphicFrame>
        <p:nvGraphicFramePr>
          <p:cNvPr id="4" name="Content Placeholder 3"/>
          <p:cNvGraphicFramePr>
            <a:graphicFrameLocks noGrp="1"/>
          </p:cNvGraphicFramePr>
          <p:nvPr>
            <p:ph idx="1"/>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8" descr="wave"/>
          <p:cNvPicPr>
            <a:picLocks noChangeAspect="1" noChangeArrowheads="1"/>
          </p:cNvPicPr>
          <p:nvPr/>
        </p:nvPicPr>
        <p:blipFill>
          <a:blip r:embed="rId7"/>
          <a:srcRect/>
          <a:stretch>
            <a:fillRect/>
          </a:stretch>
        </p:blipFill>
        <p:spPr bwMode="auto">
          <a:xfrm>
            <a:off x="0" y="1"/>
            <a:ext cx="9144000" cy="838200"/>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normAutofit fontScale="90000"/>
          </a:bodyPr>
          <a:lstStyle/>
          <a:p>
            <a:r>
              <a:rPr lang="en-US" dirty="0" smtClean="0"/>
              <a:t>What We  Do – Statutory Mandates</a:t>
            </a:r>
            <a:endParaRPr lang="en-US" dirty="0"/>
          </a:p>
        </p:txBody>
      </p:sp>
      <p:graphicFrame>
        <p:nvGraphicFramePr>
          <p:cNvPr id="6" name="Content Placeholder 5"/>
          <p:cNvGraphicFramePr>
            <a:graphicFrameLocks noGrp="1"/>
          </p:cNvGraphicFramePr>
          <p:nvPr>
            <p:ph idx="1"/>
          </p:nvPr>
        </p:nvGraphicFramePr>
        <p:xfrm>
          <a:off x="457200" y="2133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8" descr="wave"/>
          <p:cNvPicPr>
            <a:picLocks noChangeAspect="1" noChangeArrowheads="1"/>
          </p:cNvPicPr>
          <p:nvPr/>
        </p:nvPicPr>
        <p:blipFill>
          <a:blip r:embed="rId7"/>
          <a:srcRect/>
          <a:stretch>
            <a:fillRect/>
          </a:stretch>
        </p:blipFill>
        <p:spPr bwMode="auto">
          <a:xfrm>
            <a:off x="0" y="0"/>
            <a:ext cx="9144000" cy="914399"/>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1221</TotalTime>
  <Words>1853</Words>
  <Application>Microsoft Office PowerPoint</Application>
  <PresentationFormat>On-screen Show (4:3)</PresentationFormat>
  <Paragraphs>121</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Structure of Federal Government</vt:lpstr>
      <vt:lpstr>Application of Workplace Laws</vt:lpstr>
      <vt:lpstr>1995 Congressional Accountability Act</vt:lpstr>
      <vt:lpstr>Categories of Workplace Laws</vt:lpstr>
      <vt:lpstr>Equivalent Executive Branch Agencies</vt:lpstr>
      <vt:lpstr>Establishment</vt:lpstr>
      <vt:lpstr>Areas of Jurisdiction</vt:lpstr>
      <vt:lpstr>What We  Do – Statutory Mandates</vt:lpstr>
      <vt:lpstr>Services Provided</vt:lpstr>
      <vt:lpstr>Laws vs. Policies</vt:lpstr>
      <vt:lpstr>Laws vs. Policies</vt:lpstr>
      <vt:lpstr>Maintaining a Balance</vt:lpstr>
      <vt:lpstr>Education is Key</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Jennifer McCuiston</dc:creator>
  <cp:lastModifiedBy>Tamara E. Chrisler</cp:lastModifiedBy>
  <cp:revision>166</cp:revision>
  <dcterms:created xsi:type="dcterms:W3CDTF">2010-03-24T13:48:40Z</dcterms:created>
  <dcterms:modified xsi:type="dcterms:W3CDTF">2010-05-27T19:41:41Z</dcterms:modified>
</cp:coreProperties>
</file>